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70"/>
  </p:notesMasterIdLst>
  <p:sldIdLst>
    <p:sldId id="256" r:id="rId3"/>
    <p:sldId id="257" r:id="rId4"/>
    <p:sldId id="334" r:id="rId5"/>
    <p:sldId id="258" r:id="rId6"/>
    <p:sldId id="279" r:id="rId7"/>
    <p:sldId id="259" r:id="rId8"/>
    <p:sldId id="336" r:id="rId9"/>
    <p:sldId id="281" r:id="rId10"/>
    <p:sldId id="332" r:id="rId11"/>
    <p:sldId id="333" r:id="rId12"/>
    <p:sldId id="335" r:id="rId13"/>
    <p:sldId id="337"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83" r:id="rId27"/>
    <p:sldId id="284" r:id="rId28"/>
    <p:sldId id="285" r:id="rId29"/>
    <p:sldId id="286" r:id="rId30"/>
    <p:sldId id="306" r:id="rId31"/>
    <p:sldId id="299" r:id="rId32"/>
    <p:sldId id="300" r:id="rId33"/>
    <p:sldId id="301" r:id="rId34"/>
    <p:sldId id="302" r:id="rId35"/>
    <p:sldId id="303" r:id="rId36"/>
    <p:sldId id="304" r:id="rId37"/>
    <p:sldId id="305" r:id="rId38"/>
    <p:sldId id="342" r:id="rId39"/>
    <p:sldId id="326" r:id="rId40"/>
    <p:sldId id="328" r:id="rId41"/>
    <p:sldId id="329" r:id="rId42"/>
    <p:sldId id="330" r:id="rId43"/>
    <p:sldId id="331" r:id="rId44"/>
    <p:sldId id="327" r:id="rId45"/>
    <p:sldId id="321" r:id="rId46"/>
    <p:sldId id="339" r:id="rId47"/>
    <p:sldId id="340" r:id="rId48"/>
    <p:sldId id="341" r:id="rId49"/>
    <p:sldId id="317" r:id="rId50"/>
    <p:sldId id="318" r:id="rId51"/>
    <p:sldId id="319" r:id="rId52"/>
    <p:sldId id="320" r:id="rId53"/>
    <p:sldId id="298" r:id="rId54"/>
    <p:sldId id="287" r:id="rId55"/>
    <p:sldId id="288" r:id="rId56"/>
    <p:sldId id="289" r:id="rId57"/>
    <p:sldId id="290" r:id="rId58"/>
    <p:sldId id="291" r:id="rId59"/>
    <p:sldId id="292" r:id="rId60"/>
    <p:sldId id="293" r:id="rId61"/>
    <p:sldId id="294" r:id="rId62"/>
    <p:sldId id="295" r:id="rId63"/>
    <p:sldId id="296" r:id="rId64"/>
    <p:sldId id="297" r:id="rId65"/>
    <p:sldId id="338" r:id="rId66"/>
    <p:sldId id="275" r:id="rId67"/>
    <p:sldId id="343" r:id="rId68"/>
    <p:sldId id="278" r:id="rId6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94660"/>
  </p:normalViewPr>
  <p:slideViewPr>
    <p:cSldViewPr snapToGrid="0">
      <p:cViewPr varScale="1">
        <p:scale>
          <a:sx n="81" d="100"/>
          <a:sy n="81" d="100"/>
        </p:scale>
        <p:origin x="75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2"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en-US" sz="1800" b="0" strike="noStrike" spc="-1">
                <a:solidFill>
                  <a:srgbClr val="000000"/>
                </a:solidFill>
                <a:latin typeface="맑은 고딕"/>
              </a:rPr>
              <a:t>Click to move the slide</a:t>
            </a:r>
          </a:p>
        </p:txBody>
      </p:sp>
      <p:sp>
        <p:nvSpPr>
          <p:cNvPr id="83"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r>
              <a:rPr lang="en-US" sz="2000" b="0" strike="noStrike" spc="-1">
                <a:latin typeface="Arial"/>
              </a:rPr>
              <a:t>Click to edit the notes format</a:t>
            </a:r>
          </a:p>
        </p:txBody>
      </p:sp>
      <p:sp>
        <p:nvSpPr>
          <p:cNvPr id="84"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r>
              <a:rPr lang="en-US" sz="1400" b="0" strike="noStrike" spc="-1">
                <a:latin typeface="바탕"/>
              </a:rPr>
              <a:t>&lt;header&gt;</a:t>
            </a:r>
          </a:p>
        </p:txBody>
      </p:sp>
      <p:sp>
        <p:nvSpPr>
          <p:cNvPr id="85" name="PlaceHolder 4"/>
          <p:cNvSpPr>
            <a:spLocks noGrp="1"/>
          </p:cNvSpPr>
          <p:nvPr>
            <p:ph type="dt" idx="7"/>
          </p:nvPr>
        </p:nvSpPr>
        <p:spPr>
          <a:xfrm>
            <a:off x="4278960" y="0"/>
            <a:ext cx="3280680" cy="534240"/>
          </a:xfrm>
          <a:prstGeom prst="rect">
            <a:avLst/>
          </a:prstGeom>
          <a:noFill/>
          <a:ln w="0">
            <a:noFill/>
          </a:ln>
        </p:spPr>
        <p:txBody>
          <a:bodyPr lIns="0" tIns="0" rIns="0" bIns="0" anchor="t">
            <a:noAutofit/>
          </a:bodyPr>
          <a:lstStyle>
            <a:lvl1pPr algn="r">
              <a:defRPr lang="en-US" sz="1400" b="0" strike="noStrike" spc="-1">
                <a:latin typeface="바탕"/>
              </a:defRPr>
            </a:lvl1pPr>
          </a:lstStyle>
          <a:p>
            <a:pPr algn="r"/>
            <a:r>
              <a:rPr lang="en-US" sz="1400" b="0" strike="noStrike" spc="-1">
                <a:latin typeface="바탕"/>
              </a:rPr>
              <a:t>&lt;date/time&gt;</a:t>
            </a:r>
          </a:p>
        </p:txBody>
      </p:sp>
      <p:sp>
        <p:nvSpPr>
          <p:cNvPr id="86" name="PlaceHolder 5"/>
          <p:cNvSpPr>
            <a:spLocks noGrp="1"/>
          </p:cNvSpPr>
          <p:nvPr>
            <p:ph type="ftr" idx="8"/>
          </p:nvPr>
        </p:nvSpPr>
        <p:spPr>
          <a:xfrm>
            <a:off x="0" y="10157400"/>
            <a:ext cx="3280680" cy="534240"/>
          </a:xfrm>
          <a:prstGeom prst="rect">
            <a:avLst/>
          </a:prstGeom>
          <a:noFill/>
          <a:ln w="0">
            <a:noFill/>
          </a:ln>
        </p:spPr>
        <p:txBody>
          <a:bodyPr lIns="0" tIns="0" rIns="0" bIns="0" anchor="b">
            <a:noAutofit/>
          </a:bodyPr>
          <a:lstStyle>
            <a:lvl1pPr>
              <a:defRPr lang="en-US" sz="1400" b="0" strike="noStrike" spc="-1">
                <a:latin typeface="바탕"/>
              </a:defRPr>
            </a:lvl1pPr>
          </a:lstStyle>
          <a:p>
            <a:r>
              <a:rPr lang="en-US" sz="1400" b="0" strike="noStrike" spc="-1">
                <a:latin typeface="바탕"/>
              </a:rPr>
              <a:t>&lt;footer&gt;</a:t>
            </a:r>
          </a:p>
        </p:txBody>
      </p:sp>
      <p:sp>
        <p:nvSpPr>
          <p:cNvPr id="87" name="PlaceHolder 6"/>
          <p:cNvSpPr>
            <a:spLocks noGrp="1"/>
          </p:cNvSpPr>
          <p:nvPr>
            <p:ph type="sldNum" idx="9"/>
          </p:nvPr>
        </p:nvSpPr>
        <p:spPr>
          <a:xfrm>
            <a:off x="4278960" y="10157400"/>
            <a:ext cx="3280680" cy="534240"/>
          </a:xfrm>
          <a:prstGeom prst="rect">
            <a:avLst/>
          </a:prstGeom>
          <a:noFill/>
          <a:ln w="0">
            <a:noFill/>
          </a:ln>
        </p:spPr>
        <p:txBody>
          <a:bodyPr lIns="0" tIns="0" rIns="0" bIns="0" anchor="b">
            <a:noAutofit/>
          </a:bodyPr>
          <a:lstStyle>
            <a:lvl1pPr algn="r">
              <a:defRPr lang="en-US" sz="1400" b="0" strike="noStrike" spc="-1">
                <a:latin typeface="바탕"/>
              </a:defRPr>
            </a:lvl1pPr>
          </a:lstStyle>
          <a:p>
            <a:pPr algn="r"/>
            <a:fld id="{09F02333-D13C-4315-A484-7A1EF43ABA14}" type="slidenum">
              <a:rPr lang="en-US" sz="1400" b="0" strike="noStrike" spc="-1">
                <a:latin typeface="바탕"/>
              </a:rPr>
              <a:t>‹#›</a:t>
            </a:fld>
            <a:endParaRPr lang="en-US" sz="1400" b="0" strike="noStrike" spc="-1">
              <a:latin typeface="바탕"/>
            </a:endParaRPr>
          </a:p>
        </p:txBody>
      </p:sp>
    </p:spTree>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PlaceHolder 1"/>
          <p:cNvSpPr>
            <a:spLocks noGrp="1" noRot="1" noChangeAspect="1"/>
          </p:cNvSpPr>
          <p:nvPr>
            <p:ph type="sldImg"/>
          </p:nvPr>
        </p:nvSpPr>
        <p:spPr>
          <a:xfrm>
            <a:off x="685800" y="1143000"/>
            <a:ext cx="5486400" cy="3086100"/>
          </a:xfrm>
          <a:prstGeom prst="rect">
            <a:avLst/>
          </a:prstGeom>
          <a:ln w="0">
            <a:noFill/>
          </a:ln>
        </p:spPr>
      </p:sp>
      <p:sp>
        <p:nvSpPr>
          <p:cNvPr id="287"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88"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defRPr lang="en-US" sz="1200" b="0" strike="noStrike" spc="-1">
                <a:solidFill>
                  <a:srgbClr val="000000"/>
                </a:solidFill>
                <a:latin typeface="+mn-lt"/>
                <a:ea typeface="+mn-ea"/>
              </a:defRPr>
            </a:lvl1pPr>
          </a:lstStyle>
          <a:p>
            <a:pPr algn="r">
              <a:lnSpc>
                <a:spcPct val="100000"/>
              </a:lnSpc>
            </a:pPr>
            <a:fld id="{59611774-0429-4D3C-A0D8-D62D50601EB3}" type="slidenum">
              <a:rPr lang="en-US" sz="1200" b="0" strike="noStrike" spc="-1">
                <a:solidFill>
                  <a:srgbClr val="000000"/>
                </a:solidFill>
                <a:latin typeface="+mn-lt"/>
                <a:ea typeface="+mn-ea"/>
              </a:rPr>
              <a:t>2</a:t>
            </a:fld>
            <a:endParaRPr lang="en-US" sz="1200" b="0" strike="noStrike" spc="-1">
              <a:latin typeface="바탕"/>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PlaceHolder 1"/>
          <p:cNvSpPr>
            <a:spLocks noGrp="1" noRot="1" noChangeAspect="1"/>
          </p:cNvSpPr>
          <p:nvPr>
            <p:ph type="sldImg"/>
          </p:nvPr>
        </p:nvSpPr>
        <p:spPr>
          <a:xfrm>
            <a:off x="685800" y="1143000"/>
            <a:ext cx="5484813" cy="3084513"/>
          </a:xfrm>
          <a:prstGeom prst="rect">
            <a:avLst/>
          </a:prstGeom>
          <a:ln w="0">
            <a:noFill/>
          </a:ln>
        </p:spPr>
      </p:sp>
      <p:sp>
        <p:nvSpPr>
          <p:cNvPr id="405" name="PlaceHolder 2"/>
          <p:cNvSpPr>
            <a:spLocks noGrp="1"/>
          </p:cNvSpPr>
          <p:nvPr>
            <p:ph type="body"/>
          </p:nvPr>
        </p:nvSpPr>
        <p:spPr>
          <a:xfrm>
            <a:off x="685800" y="4400640"/>
            <a:ext cx="5485320" cy="3599280"/>
          </a:xfrm>
          <a:prstGeom prst="rect">
            <a:avLst/>
          </a:prstGeom>
          <a:noFill/>
          <a:ln w="0">
            <a:noFill/>
          </a:ln>
        </p:spPr>
        <p:txBody>
          <a:bodyPr lIns="0" tIns="0" rIns="0" bIns="0" anchor="t">
            <a:noAutofit/>
          </a:bodyPr>
          <a:lstStyle/>
          <a:p>
            <a:endParaRPr lang="en-US" sz="2000" b="0" strike="noStrike" spc="-1">
              <a:latin typeface="Arial"/>
            </a:endParaRPr>
          </a:p>
        </p:txBody>
      </p:sp>
      <p:sp>
        <p:nvSpPr>
          <p:cNvPr id="406" name="PlaceHolder 3"/>
          <p:cNvSpPr>
            <a:spLocks noGrp="1"/>
          </p:cNvSpPr>
          <p:nvPr>
            <p:ph type="sldNum" idx="15"/>
          </p:nvPr>
        </p:nvSpPr>
        <p:spPr>
          <a:xfrm>
            <a:off x="3884760" y="8685360"/>
            <a:ext cx="2970720" cy="457560"/>
          </a:xfrm>
          <a:prstGeom prst="rect">
            <a:avLst/>
          </a:prstGeom>
          <a:noFill/>
          <a:ln w="0">
            <a:noFill/>
          </a:ln>
        </p:spPr>
        <p:txBody>
          <a:bodyPr lIns="0" tIns="0" rIns="0" bIns="0" anchor="b">
            <a:noAutofit/>
          </a:bodyPr>
          <a:lstStyle>
            <a:lvl1pPr algn="r">
              <a:lnSpc>
                <a:spcPct val="100000"/>
              </a:lnSpc>
              <a:defRPr lang="en-US" sz="1200" b="0" strike="noStrike" spc="-1">
                <a:solidFill>
                  <a:srgbClr val="000000"/>
                </a:solidFill>
                <a:latin typeface="+mn-lt"/>
                <a:ea typeface="+mn-ea"/>
              </a:defRPr>
            </a:lvl1pPr>
          </a:lstStyle>
          <a:p>
            <a:pPr algn="r">
              <a:lnSpc>
                <a:spcPct val="100000"/>
              </a:lnSpc>
            </a:pPr>
            <a:fld id="{54D4DB84-8360-4E63-8E26-E2F1CE19220C}" type="slidenum">
              <a:rPr lang="en-US" sz="1200" b="0" strike="noStrike" spc="-1">
                <a:solidFill>
                  <a:srgbClr val="000000"/>
                </a:solidFill>
                <a:latin typeface="+mn-lt"/>
                <a:ea typeface="+mn-ea"/>
              </a:rPr>
              <a:t>30</a:t>
            </a:fld>
            <a:endParaRPr lang="en-US" sz="1200" b="0" strike="noStrike" spc="-1">
              <a:latin typeface="바탕"/>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PlaceHolder 1"/>
          <p:cNvSpPr>
            <a:spLocks noGrp="1" noRot="1" noChangeAspect="1"/>
          </p:cNvSpPr>
          <p:nvPr>
            <p:ph type="sldImg"/>
          </p:nvPr>
        </p:nvSpPr>
        <p:spPr>
          <a:xfrm>
            <a:off x="685800" y="1143000"/>
            <a:ext cx="5484813" cy="3084513"/>
          </a:xfrm>
          <a:prstGeom prst="rect">
            <a:avLst/>
          </a:prstGeom>
          <a:ln w="0">
            <a:noFill/>
          </a:ln>
        </p:spPr>
      </p:sp>
      <p:sp>
        <p:nvSpPr>
          <p:cNvPr id="408" name="PlaceHolder 2"/>
          <p:cNvSpPr>
            <a:spLocks noGrp="1"/>
          </p:cNvSpPr>
          <p:nvPr>
            <p:ph type="body"/>
          </p:nvPr>
        </p:nvSpPr>
        <p:spPr>
          <a:xfrm>
            <a:off x="685800" y="4400640"/>
            <a:ext cx="5485320" cy="3599280"/>
          </a:xfrm>
          <a:prstGeom prst="rect">
            <a:avLst/>
          </a:prstGeom>
          <a:noFill/>
          <a:ln w="0">
            <a:noFill/>
          </a:ln>
        </p:spPr>
        <p:txBody>
          <a:bodyPr lIns="0" tIns="0" rIns="0" bIns="0" anchor="t">
            <a:noAutofit/>
          </a:bodyPr>
          <a:lstStyle/>
          <a:p>
            <a:endParaRPr lang="en-US" sz="2000" b="0" strike="noStrike" spc="-1">
              <a:latin typeface="Arial"/>
            </a:endParaRPr>
          </a:p>
        </p:txBody>
      </p:sp>
      <p:sp>
        <p:nvSpPr>
          <p:cNvPr id="409" name="PlaceHolder 3"/>
          <p:cNvSpPr>
            <a:spLocks noGrp="1"/>
          </p:cNvSpPr>
          <p:nvPr>
            <p:ph type="sldNum" idx="16"/>
          </p:nvPr>
        </p:nvSpPr>
        <p:spPr>
          <a:xfrm>
            <a:off x="3884760" y="8685360"/>
            <a:ext cx="2970720" cy="457560"/>
          </a:xfrm>
          <a:prstGeom prst="rect">
            <a:avLst/>
          </a:prstGeom>
          <a:noFill/>
          <a:ln w="0">
            <a:noFill/>
          </a:ln>
        </p:spPr>
        <p:txBody>
          <a:bodyPr lIns="0" tIns="0" rIns="0" bIns="0" anchor="b">
            <a:noAutofit/>
          </a:bodyPr>
          <a:lstStyle>
            <a:lvl1pPr algn="r">
              <a:lnSpc>
                <a:spcPct val="100000"/>
              </a:lnSpc>
              <a:defRPr lang="en-US" sz="1200" b="0" strike="noStrike" spc="-1">
                <a:solidFill>
                  <a:srgbClr val="000000"/>
                </a:solidFill>
                <a:latin typeface="+mn-lt"/>
                <a:ea typeface="+mn-ea"/>
              </a:defRPr>
            </a:lvl1pPr>
          </a:lstStyle>
          <a:p>
            <a:pPr algn="r">
              <a:lnSpc>
                <a:spcPct val="100000"/>
              </a:lnSpc>
            </a:pPr>
            <a:fld id="{32DB71AF-8B5B-4D54-9E9A-92484F5E69CF}" type="slidenum">
              <a:rPr lang="en-US" sz="1200" b="0" strike="noStrike" spc="-1">
                <a:solidFill>
                  <a:srgbClr val="000000"/>
                </a:solidFill>
                <a:latin typeface="+mn-lt"/>
                <a:ea typeface="+mn-ea"/>
              </a:rPr>
              <a:t>31</a:t>
            </a:fld>
            <a:endParaRPr lang="en-US" sz="1200" b="0" strike="noStrike" spc="-1">
              <a:latin typeface="바탕"/>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PlaceHolder 1"/>
          <p:cNvSpPr>
            <a:spLocks noGrp="1" noRot="1" noChangeAspect="1"/>
          </p:cNvSpPr>
          <p:nvPr>
            <p:ph type="sldImg"/>
          </p:nvPr>
        </p:nvSpPr>
        <p:spPr>
          <a:xfrm>
            <a:off x="685800" y="1143000"/>
            <a:ext cx="5484813" cy="3084513"/>
          </a:xfrm>
          <a:prstGeom prst="rect">
            <a:avLst/>
          </a:prstGeom>
          <a:ln w="0">
            <a:noFill/>
          </a:ln>
        </p:spPr>
      </p:sp>
      <p:sp>
        <p:nvSpPr>
          <p:cNvPr id="411" name="PlaceHolder 2"/>
          <p:cNvSpPr>
            <a:spLocks noGrp="1"/>
          </p:cNvSpPr>
          <p:nvPr>
            <p:ph type="body"/>
          </p:nvPr>
        </p:nvSpPr>
        <p:spPr>
          <a:xfrm>
            <a:off x="685800" y="4400640"/>
            <a:ext cx="5485320" cy="3599280"/>
          </a:xfrm>
          <a:prstGeom prst="rect">
            <a:avLst/>
          </a:prstGeom>
          <a:noFill/>
          <a:ln w="0">
            <a:noFill/>
          </a:ln>
        </p:spPr>
        <p:txBody>
          <a:bodyPr lIns="0" tIns="0" rIns="0" bIns="0" anchor="t">
            <a:noAutofit/>
          </a:bodyPr>
          <a:lstStyle/>
          <a:p>
            <a:endParaRPr lang="en-US" sz="2000" b="0" strike="noStrike" spc="-1">
              <a:latin typeface="Arial"/>
            </a:endParaRPr>
          </a:p>
        </p:txBody>
      </p:sp>
      <p:sp>
        <p:nvSpPr>
          <p:cNvPr id="412" name="PlaceHolder 3"/>
          <p:cNvSpPr>
            <a:spLocks noGrp="1"/>
          </p:cNvSpPr>
          <p:nvPr>
            <p:ph type="sldNum" idx="17"/>
          </p:nvPr>
        </p:nvSpPr>
        <p:spPr>
          <a:xfrm>
            <a:off x="3884760" y="8685360"/>
            <a:ext cx="2970720" cy="457560"/>
          </a:xfrm>
          <a:prstGeom prst="rect">
            <a:avLst/>
          </a:prstGeom>
          <a:noFill/>
          <a:ln w="0">
            <a:noFill/>
          </a:ln>
        </p:spPr>
        <p:txBody>
          <a:bodyPr lIns="0" tIns="0" rIns="0" bIns="0" anchor="b">
            <a:noAutofit/>
          </a:bodyPr>
          <a:lstStyle>
            <a:lvl1pPr algn="r">
              <a:lnSpc>
                <a:spcPct val="100000"/>
              </a:lnSpc>
              <a:defRPr lang="en-US" sz="1200" b="0" strike="noStrike" spc="-1">
                <a:solidFill>
                  <a:srgbClr val="000000"/>
                </a:solidFill>
                <a:latin typeface="+mn-lt"/>
                <a:ea typeface="+mn-ea"/>
              </a:defRPr>
            </a:lvl1pPr>
          </a:lstStyle>
          <a:p>
            <a:pPr algn="r">
              <a:lnSpc>
                <a:spcPct val="100000"/>
              </a:lnSpc>
            </a:pPr>
            <a:fld id="{7AFBC45E-57EF-418E-881B-785534DB6748}" type="slidenum">
              <a:rPr lang="en-US" sz="1200" b="0" strike="noStrike" spc="-1">
                <a:solidFill>
                  <a:srgbClr val="000000"/>
                </a:solidFill>
                <a:latin typeface="+mn-lt"/>
                <a:ea typeface="+mn-ea"/>
              </a:rPr>
              <a:t>32</a:t>
            </a:fld>
            <a:endParaRPr lang="en-US" sz="1200" b="0" strike="noStrike" spc="-1">
              <a:latin typeface="바탕"/>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PlaceHolder 1"/>
          <p:cNvSpPr>
            <a:spLocks noGrp="1" noRot="1" noChangeAspect="1"/>
          </p:cNvSpPr>
          <p:nvPr>
            <p:ph type="sldImg"/>
          </p:nvPr>
        </p:nvSpPr>
        <p:spPr>
          <a:xfrm>
            <a:off x="685800" y="1143000"/>
            <a:ext cx="5484813" cy="3084513"/>
          </a:xfrm>
          <a:prstGeom prst="rect">
            <a:avLst/>
          </a:prstGeom>
          <a:ln w="0">
            <a:noFill/>
          </a:ln>
        </p:spPr>
      </p:sp>
      <p:sp>
        <p:nvSpPr>
          <p:cNvPr id="414" name="PlaceHolder 2"/>
          <p:cNvSpPr>
            <a:spLocks noGrp="1"/>
          </p:cNvSpPr>
          <p:nvPr>
            <p:ph type="body"/>
          </p:nvPr>
        </p:nvSpPr>
        <p:spPr>
          <a:xfrm>
            <a:off x="685800" y="4400640"/>
            <a:ext cx="5485320" cy="3599280"/>
          </a:xfrm>
          <a:prstGeom prst="rect">
            <a:avLst/>
          </a:prstGeom>
          <a:noFill/>
          <a:ln w="0">
            <a:noFill/>
          </a:ln>
        </p:spPr>
        <p:txBody>
          <a:bodyPr lIns="0" tIns="0" rIns="0" bIns="0" anchor="t">
            <a:noAutofit/>
          </a:bodyPr>
          <a:lstStyle/>
          <a:p>
            <a:endParaRPr lang="en-US" sz="2000" b="0" strike="noStrike" spc="-1">
              <a:latin typeface="Arial"/>
            </a:endParaRPr>
          </a:p>
        </p:txBody>
      </p:sp>
      <p:sp>
        <p:nvSpPr>
          <p:cNvPr id="415" name="PlaceHolder 3"/>
          <p:cNvSpPr>
            <a:spLocks noGrp="1"/>
          </p:cNvSpPr>
          <p:nvPr>
            <p:ph type="sldNum" idx="18"/>
          </p:nvPr>
        </p:nvSpPr>
        <p:spPr>
          <a:xfrm>
            <a:off x="3884760" y="8685360"/>
            <a:ext cx="2970720" cy="457560"/>
          </a:xfrm>
          <a:prstGeom prst="rect">
            <a:avLst/>
          </a:prstGeom>
          <a:noFill/>
          <a:ln w="0">
            <a:noFill/>
          </a:ln>
        </p:spPr>
        <p:txBody>
          <a:bodyPr lIns="0" tIns="0" rIns="0" bIns="0" anchor="b">
            <a:noAutofit/>
          </a:bodyPr>
          <a:lstStyle>
            <a:lvl1pPr algn="r">
              <a:lnSpc>
                <a:spcPct val="100000"/>
              </a:lnSpc>
              <a:defRPr lang="en-US" sz="1200" b="0" strike="noStrike" spc="-1">
                <a:solidFill>
                  <a:srgbClr val="000000"/>
                </a:solidFill>
                <a:latin typeface="+mn-lt"/>
                <a:ea typeface="+mn-ea"/>
              </a:defRPr>
            </a:lvl1pPr>
          </a:lstStyle>
          <a:p>
            <a:pPr algn="r">
              <a:lnSpc>
                <a:spcPct val="100000"/>
              </a:lnSpc>
            </a:pPr>
            <a:fld id="{5A16A2D2-D49C-4FE7-86CE-AECA504FF547}" type="slidenum">
              <a:rPr lang="en-US" sz="1200" b="0" strike="noStrike" spc="-1">
                <a:solidFill>
                  <a:srgbClr val="000000"/>
                </a:solidFill>
                <a:latin typeface="+mn-lt"/>
                <a:ea typeface="+mn-ea"/>
              </a:rPr>
              <a:t>33</a:t>
            </a:fld>
            <a:endParaRPr lang="en-US" sz="1200" b="0" strike="noStrike" spc="-1">
              <a:latin typeface="바탕"/>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PlaceHolder 1"/>
          <p:cNvSpPr>
            <a:spLocks noGrp="1" noRot="1" noChangeAspect="1"/>
          </p:cNvSpPr>
          <p:nvPr>
            <p:ph type="sldImg"/>
          </p:nvPr>
        </p:nvSpPr>
        <p:spPr>
          <a:xfrm>
            <a:off x="685800" y="1143000"/>
            <a:ext cx="5485320" cy="3085200"/>
          </a:xfrm>
          <a:prstGeom prst="rect">
            <a:avLst/>
          </a:prstGeom>
          <a:ln w="0">
            <a:noFill/>
          </a:ln>
        </p:spPr>
      </p:sp>
      <p:sp>
        <p:nvSpPr>
          <p:cNvPr id="417" name="PlaceHolder 2"/>
          <p:cNvSpPr>
            <a:spLocks noGrp="1"/>
          </p:cNvSpPr>
          <p:nvPr>
            <p:ph type="body"/>
          </p:nvPr>
        </p:nvSpPr>
        <p:spPr>
          <a:xfrm>
            <a:off x="685800" y="4400640"/>
            <a:ext cx="5485320" cy="3599280"/>
          </a:xfrm>
          <a:prstGeom prst="rect">
            <a:avLst/>
          </a:prstGeom>
          <a:noFill/>
          <a:ln w="0">
            <a:noFill/>
          </a:ln>
        </p:spPr>
        <p:txBody>
          <a:bodyPr lIns="0" tIns="0" rIns="0" bIns="0" anchor="t">
            <a:noAutofit/>
          </a:bodyPr>
          <a:lstStyle/>
          <a:p>
            <a:endParaRPr lang="en-US" sz="2000" b="0" strike="noStrike" spc="-1">
              <a:latin typeface="Arial"/>
            </a:endParaRPr>
          </a:p>
        </p:txBody>
      </p:sp>
      <p:sp>
        <p:nvSpPr>
          <p:cNvPr id="418" name="PlaceHolder 3"/>
          <p:cNvSpPr>
            <a:spLocks noGrp="1"/>
          </p:cNvSpPr>
          <p:nvPr>
            <p:ph type="sldNum" idx="19"/>
          </p:nvPr>
        </p:nvSpPr>
        <p:spPr>
          <a:xfrm>
            <a:off x="3884760" y="8685360"/>
            <a:ext cx="2970720" cy="457560"/>
          </a:xfrm>
          <a:prstGeom prst="rect">
            <a:avLst/>
          </a:prstGeom>
          <a:noFill/>
          <a:ln w="0">
            <a:noFill/>
          </a:ln>
        </p:spPr>
        <p:txBody>
          <a:bodyPr lIns="0" tIns="0" rIns="0" bIns="0" anchor="b">
            <a:noAutofit/>
          </a:bodyPr>
          <a:lstStyle>
            <a:lvl1pPr algn="r">
              <a:lnSpc>
                <a:spcPct val="100000"/>
              </a:lnSpc>
              <a:defRPr lang="en-US" sz="1200" b="0" strike="noStrike" spc="-1">
                <a:solidFill>
                  <a:srgbClr val="000000"/>
                </a:solidFill>
                <a:latin typeface="+mn-lt"/>
                <a:ea typeface="+mn-ea"/>
              </a:defRPr>
            </a:lvl1pPr>
          </a:lstStyle>
          <a:p>
            <a:pPr algn="r">
              <a:lnSpc>
                <a:spcPct val="100000"/>
              </a:lnSpc>
            </a:pPr>
            <a:fld id="{EA9C1F22-5B96-45DE-B59E-59D2047120B7}" type="slidenum">
              <a:rPr lang="en-US" sz="1200" b="0" strike="noStrike" spc="-1">
                <a:solidFill>
                  <a:srgbClr val="000000"/>
                </a:solidFill>
                <a:latin typeface="+mn-lt"/>
                <a:ea typeface="+mn-ea"/>
              </a:rPr>
              <a:t>34</a:t>
            </a:fld>
            <a:endParaRPr lang="en-US" sz="1200" b="0" strike="noStrike" spc="-1">
              <a:latin typeface="바탕"/>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PlaceHolder 1"/>
          <p:cNvSpPr>
            <a:spLocks noGrp="1" noRot="1" noChangeAspect="1"/>
          </p:cNvSpPr>
          <p:nvPr>
            <p:ph type="sldImg"/>
          </p:nvPr>
        </p:nvSpPr>
        <p:spPr>
          <a:xfrm>
            <a:off x="685800" y="1143000"/>
            <a:ext cx="5484813" cy="3084513"/>
          </a:xfrm>
          <a:prstGeom prst="rect">
            <a:avLst/>
          </a:prstGeom>
          <a:ln w="0">
            <a:noFill/>
          </a:ln>
        </p:spPr>
      </p:sp>
      <p:sp>
        <p:nvSpPr>
          <p:cNvPr id="420" name="PlaceHolder 2"/>
          <p:cNvSpPr>
            <a:spLocks noGrp="1"/>
          </p:cNvSpPr>
          <p:nvPr>
            <p:ph type="body"/>
          </p:nvPr>
        </p:nvSpPr>
        <p:spPr>
          <a:xfrm>
            <a:off x="685800" y="4400640"/>
            <a:ext cx="5485320" cy="3599280"/>
          </a:xfrm>
          <a:prstGeom prst="rect">
            <a:avLst/>
          </a:prstGeom>
          <a:noFill/>
          <a:ln w="0">
            <a:noFill/>
          </a:ln>
        </p:spPr>
        <p:txBody>
          <a:bodyPr lIns="0" tIns="0" rIns="0" bIns="0" anchor="t">
            <a:noAutofit/>
          </a:bodyPr>
          <a:lstStyle/>
          <a:p>
            <a:endParaRPr lang="en-US" sz="2000" b="0" strike="noStrike" spc="-1">
              <a:latin typeface="Arial"/>
            </a:endParaRPr>
          </a:p>
        </p:txBody>
      </p:sp>
      <p:sp>
        <p:nvSpPr>
          <p:cNvPr id="421" name="PlaceHolder 3"/>
          <p:cNvSpPr>
            <a:spLocks noGrp="1"/>
          </p:cNvSpPr>
          <p:nvPr>
            <p:ph type="sldNum" idx="20"/>
          </p:nvPr>
        </p:nvSpPr>
        <p:spPr>
          <a:xfrm>
            <a:off x="3884760" y="8685360"/>
            <a:ext cx="2970720" cy="457560"/>
          </a:xfrm>
          <a:prstGeom prst="rect">
            <a:avLst/>
          </a:prstGeom>
          <a:noFill/>
          <a:ln w="0">
            <a:noFill/>
          </a:ln>
        </p:spPr>
        <p:txBody>
          <a:bodyPr lIns="0" tIns="0" rIns="0" bIns="0" anchor="b">
            <a:noAutofit/>
          </a:bodyPr>
          <a:lstStyle>
            <a:lvl1pPr algn="r">
              <a:lnSpc>
                <a:spcPct val="100000"/>
              </a:lnSpc>
              <a:defRPr lang="en-US" sz="1200" b="0" strike="noStrike" spc="-1">
                <a:solidFill>
                  <a:srgbClr val="000000"/>
                </a:solidFill>
                <a:latin typeface="+mn-lt"/>
                <a:ea typeface="+mn-ea"/>
              </a:defRPr>
            </a:lvl1pPr>
          </a:lstStyle>
          <a:p>
            <a:pPr algn="r">
              <a:lnSpc>
                <a:spcPct val="100000"/>
              </a:lnSpc>
            </a:pPr>
            <a:fld id="{95F7A9D4-47E2-4889-B0C0-FF2F1253F8EA}" type="slidenum">
              <a:rPr lang="en-US" sz="1200" b="0" strike="noStrike" spc="-1">
                <a:solidFill>
                  <a:srgbClr val="000000"/>
                </a:solidFill>
                <a:latin typeface="+mn-lt"/>
                <a:ea typeface="+mn-ea"/>
              </a:rPr>
              <a:t>35</a:t>
            </a:fld>
            <a:endParaRPr lang="en-US" sz="1200" b="0" strike="noStrike" spc="-1">
              <a:latin typeface="바탕"/>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PlaceHolder 1"/>
          <p:cNvSpPr>
            <a:spLocks noGrp="1" noRot="1" noChangeAspect="1"/>
          </p:cNvSpPr>
          <p:nvPr>
            <p:ph type="sldImg"/>
          </p:nvPr>
        </p:nvSpPr>
        <p:spPr>
          <a:xfrm>
            <a:off x="685800" y="1143000"/>
            <a:ext cx="5484813" cy="3084513"/>
          </a:xfrm>
          <a:prstGeom prst="rect">
            <a:avLst/>
          </a:prstGeom>
          <a:ln w="0">
            <a:noFill/>
          </a:ln>
        </p:spPr>
      </p:sp>
      <p:sp>
        <p:nvSpPr>
          <p:cNvPr id="423" name="PlaceHolder 2"/>
          <p:cNvSpPr>
            <a:spLocks noGrp="1"/>
          </p:cNvSpPr>
          <p:nvPr>
            <p:ph type="body"/>
          </p:nvPr>
        </p:nvSpPr>
        <p:spPr>
          <a:xfrm>
            <a:off x="685800" y="4400640"/>
            <a:ext cx="5485320" cy="3599280"/>
          </a:xfrm>
          <a:prstGeom prst="rect">
            <a:avLst/>
          </a:prstGeom>
          <a:noFill/>
          <a:ln w="0">
            <a:noFill/>
          </a:ln>
        </p:spPr>
        <p:txBody>
          <a:bodyPr lIns="0" tIns="0" rIns="0" bIns="0" anchor="t">
            <a:noAutofit/>
          </a:bodyPr>
          <a:lstStyle/>
          <a:p>
            <a:endParaRPr lang="en-US" sz="2000" b="0" strike="noStrike" spc="-1">
              <a:latin typeface="Arial"/>
            </a:endParaRPr>
          </a:p>
        </p:txBody>
      </p:sp>
      <p:sp>
        <p:nvSpPr>
          <p:cNvPr id="424" name="PlaceHolder 3"/>
          <p:cNvSpPr>
            <a:spLocks noGrp="1"/>
          </p:cNvSpPr>
          <p:nvPr>
            <p:ph type="sldNum" idx="21"/>
          </p:nvPr>
        </p:nvSpPr>
        <p:spPr>
          <a:xfrm>
            <a:off x="3884760" y="8685360"/>
            <a:ext cx="2970720" cy="457560"/>
          </a:xfrm>
          <a:prstGeom prst="rect">
            <a:avLst/>
          </a:prstGeom>
          <a:noFill/>
          <a:ln w="0">
            <a:noFill/>
          </a:ln>
        </p:spPr>
        <p:txBody>
          <a:bodyPr lIns="0" tIns="0" rIns="0" bIns="0" anchor="b">
            <a:noAutofit/>
          </a:bodyPr>
          <a:lstStyle>
            <a:lvl1pPr algn="r">
              <a:lnSpc>
                <a:spcPct val="100000"/>
              </a:lnSpc>
              <a:defRPr lang="en-US" sz="1200" b="0" strike="noStrike" spc="-1">
                <a:solidFill>
                  <a:srgbClr val="000000"/>
                </a:solidFill>
                <a:latin typeface="+mn-lt"/>
                <a:ea typeface="+mn-ea"/>
              </a:defRPr>
            </a:lvl1pPr>
          </a:lstStyle>
          <a:p>
            <a:pPr algn="r">
              <a:lnSpc>
                <a:spcPct val="100000"/>
              </a:lnSpc>
            </a:pPr>
            <a:fld id="{5D025C94-B7E1-4699-B9D4-B9281E361219}" type="slidenum">
              <a:rPr lang="en-US" sz="1200" b="0" strike="noStrike" spc="-1">
                <a:solidFill>
                  <a:srgbClr val="000000"/>
                </a:solidFill>
                <a:latin typeface="+mn-lt"/>
                <a:ea typeface="+mn-ea"/>
              </a:rPr>
              <a:t>36</a:t>
            </a:fld>
            <a:endParaRPr lang="en-US" sz="1200" b="0" strike="noStrike" spc="-1">
              <a:latin typeface="바탕"/>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PlaceHolder 1"/>
          <p:cNvSpPr>
            <a:spLocks noGrp="1" noRot="1" noChangeAspect="1"/>
          </p:cNvSpPr>
          <p:nvPr>
            <p:ph type="sldImg"/>
          </p:nvPr>
        </p:nvSpPr>
        <p:spPr>
          <a:xfrm>
            <a:off x="685800" y="1143000"/>
            <a:ext cx="5484813" cy="3084513"/>
          </a:xfrm>
          <a:prstGeom prst="rect">
            <a:avLst/>
          </a:prstGeom>
          <a:ln w="0">
            <a:noFill/>
          </a:ln>
        </p:spPr>
      </p:sp>
      <p:sp>
        <p:nvSpPr>
          <p:cNvPr id="423" name="PlaceHolder 2"/>
          <p:cNvSpPr>
            <a:spLocks noGrp="1"/>
          </p:cNvSpPr>
          <p:nvPr>
            <p:ph type="body"/>
          </p:nvPr>
        </p:nvSpPr>
        <p:spPr>
          <a:xfrm>
            <a:off x="685800" y="4400640"/>
            <a:ext cx="5485320" cy="3599280"/>
          </a:xfrm>
          <a:prstGeom prst="rect">
            <a:avLst/>
          </a:prstGeom>
          <a:noFill/>
          <a:ln w="0">
            <a:noFill/>
          </a:ln>
        </p:spPr>
        <p:txBody>
          <a:bodyPr lIns="0" tIns="0" rIns="0" bIns="0" anchor="t">
            <a:noAutofit/>
          </a:bodyPr>
          <a:lstStyle/>
          <a:p>
            <a:endParaRPr lang="en-US" sz="2000" b="0" strike="noStrike" spc="-1">
              <a:latin typeface="Arial"/>
            </a:endParaRPr>
          </a:p>
        </p:txBody>
      </p:sp>
      <p:sp>
        <p:nvSpPr>
          <p:cNvPr id="424" name="PlaceHolder 3"/>
          <p:cNvSpPr>
            <a:spLocks noGrp="1"/>
          </p:cNvSpPr>
          <p:nvPr>
            <p:ph type="sldNum" idx="21"/>
          </p:nvPr>
        </p:nvSpPr>
        <p:spPr>
          <a:xfrm>
            <a:off x="3884760" y="8685360"/>
            <a:ext cx="2970720" cy="457560"/>
          </a:xfrm>
          <a:prstGeom prst="rect">
            <a:avLst/>
          </a:prstGeom>
          <a:noFill/>
          <a:ln w="0">
            <a:noFill/>
          </a:ln>
        </p:spPr>
        <p:txBody>
          <a:bodyPr lIns="0" tIns="0" rIns="0" bIns="0" anchor="b">
            <a:noAutofit/>
          </a:bodyPr>
          <a:lstStyle>
            <a:lvl1pPr algn="r">
              <a:lnSpc>
                <a:spcPct val="100000"/>
              </a:lnSpc>
              <a:defRPr lang="en-US" sz="1200" b="0" strike="noStrike" spc="-1">
                <a:solidFill>
                  <a:srgbClr val="000000"/>
                </a:solidFill>
                <a:latin typeface="+mn-lt"/>
                <a:ea typeface="+mn-ea"/>
              </a:defRPr>
            </a:lvl1pPr>
          </a:lstStyle>
          <a:p>
            <a:pPr algn="r">
              <a:lnSpc>
                <a:spcPct val="100000"/>
              </a:lnSpc>
            </a:pPr>
            <a:fld id="{5D025C94-B7E1-4699-B9D4-B9281E361219}" type="slidenum">
              <a:rPr lang="en-US" sz="1200" b="0" strike="noStrike" spc="-1">
                <a:solidFill>
                  <a:srgbClr val="000000"/>
                </a:solidFill>
                <a:latin typeface="+mn-lt"/>
                <a:ea typeface="+mn-ea"/>
              </a:rPr>
              <a:t>37</a:t>
            </a:fld>
            <a:endParaRPr lang="en-US" sz="1200" b="0" strike="noStrike" spc="-1">
              <a:latin typeface="바탕"/>
            </a:endParaRPr>
          </a:p>
        </p:txBody>
      </p:sp>
    </p:spTree>
    <p:extLst>
      <p:ext uri="{BB962C8B-B14F-4D97-AF65-F5344CB8AC3E}">
        <p14:creationId xmlns:p14="http://schemas.microsoft.com/office/powerpoint/2010/main" val="947137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PlaceHolder 1"/>
          <p:cNvSpPr>
            <a:spLocks noGrp="1" noRot="1" noChangeAspect="1"/>
          </p:cNvSpPr>
          <p:nvPr>
            <p:ph type="sldImg"/>
          </p:nvPr>
        </p:nvSpPr>
        <p:spPr>
          <a:xfrm>
            <a:off x="685800" y="1143000"/>
            <a:ext cx="5484813" cy="3084513"/>
          </a:xfrm>
          <a:prstGeom prst="rect">
            <a:avLst/>
          </a:prstGeom>
          <a:ln w="0">
            <a:noFill/>
          </a:ln>
        </p:spPr>
      </p:sp>
      <p:sp>
        <p:nvSpPr>
          <p:cNvPr id="438" name="PlaceHolder 2"/>
          <p:cNvSpPr>
            <a:spLocks noGrp="1"/>
          </p:cNvSpPr>
          <p:nvPr>
            <p:ph type="body"/>
          </p:nvPr>
        </p:nvSpPr>
        <p:spPr>
          <a:xfrm>
            <a:off x="685800" y="4400640"/>
            <a:ext cx="5485320" cy="3599280"/>
          </a:xfrm>
          <a:prstGeom prst="rect">
            <a:avLst/>
          </a:prstGeom>
          <a:noFill/>
          <a:ln w="0">
            <a:noFill/>
          </a:ln>
        </p:spPr>
        <p:txBody>
          <a:bodyPr lIns="0" tIns="0" rIns="0" bIns="0" anchor="t">
            <a:noAutofit/>
          </a:bodyPr>
          <a:lstStyle/>
          <a:p>
            <a:endParaRPr lang="en-US" sz="2000" b="0" strike="noStrike" spc="-1">
              <a:latin typeface="Arial"/>
            </a:endParaRPr>
          </a:p>
        </p:txBody>
      </p:sp>
      <p:sp>
        <p:nvSpPr>
          <p:cNvPr id="439" name="PlaceHolder 3"/>
          <p:cNvSpPr>
            <a:spLocks noGrp="1"/>
          </p:cNvSpPr>
          <p:nvPr>
            <p:ph type="sldNum" idx="26"/>
          </p:nvPr>
        </p:nvSpPr>
        <p:spPr>
          <a:xfrm>
            <a:off x="3884760" y="8685360"/>
            <a:ext cx="2970720" cy="457560"/>
          </a:xfrm>
          <a:prstGeom prst="rect">
            <a:avLst/>
          </a:prstGeom>
          <a:noFill/>
          <a:ln w="0">
            <a:noFill/>
          </a:ln>
        </p:spPr>
        <p:txBody>
          <a:bodyPr lIns="0" tIns="0" rIns="0" bIns="0" anchor="b">
            <a:noAutofit/>
          </a:bodyPr>
          <a:lstStyle>
            <a:lvl1pPr algn="r">
              <a:lnSpc>
                <a:spcPct val="100000"/>
              </a:lnSpc>
              <a:defRPr lang="en-US" sz="1200" b="0" strike="noStrike" spc="-1">
                <a:solidFill>
                  <a:srgbClr val="000000"/>
                </a:solidFill>
                <a:latin typeface="+mn-lt"/>
                <a:ea typeface="+mn-ea"/>
              </a:defRPr>
            </a:lvl1pPr>
          </a:lstStyle>
          <a:p>
            <a:pPr algn="r">
              <a:lnSpc>
                <a:spcPct val="100000"/>
              </a:lnSpc>
            </a:pPr>
            <a:fld id="{AF35E31C-9D70-4559-8C2C-80E4D5F87086}" type="slidenum">
              <a:rPr lang="en-US" sz="1200" b="0" strike="noStrike" spc="-1">
                <a:solidFill>
                  <a:srgbClr val="000000"/>
                </a:solidFill>
                <a:latin typeface="+mn-lt"/>
                <a:ea typeface="+mn-ea"/>
              </a:rPr>
              <a:t>38</a:t>
            </a:fld>
            <a:endParaRPr lang="en-US" sz="1200" b="0" strike="noStrike" spc="-1">
              <a:latin typeface="바탕"/>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 name="PlaceHolder 1"/>
          <p:cNvSpPr>
            <a:spLocks noGrp="1" noRot="1" noChangeAspect="1"/>
          </p:cNvSpPr>
          <p:nvPr>
            <p:ph type="sldImg"/>
          </p:nvPr>
        </p:nvSpPr>
        <p:spPr>
          <a:xfrm>
            <a:off x="685800" y="1143000"/>
            <a:ext cx="5484813" cy="3084513"/>
          </a:xfrm>
          <a:prstGeom prst="rect">
            <a:avLst/>
          </a:prstGeom>
          <a:ln w="0">
            <a:noFill/>
          </a:ln>
        </p:spPr>
      </p:sp>
      <p:sp>
        <p:nvSpPr>
          <p:cNvPr id="435" name="PlaceHolder 2"/>
          <p:cNvSpPr>
            <a:spLocks noGrp="1"/>
          </p:cNvSpPr>
          <p:nvPr>
            <p:ph type="body"/>
          </p:nvPr>
        </p:nvSpPr>
        <p:spPr>
          <a:xfrm>
            <a:off x="685800" y="4400640"/>
            <a:ext cx="5485320" cy="3599280"/>
          </a:xfrm>
          <a:prstGeom prst="rect">
            <a:avLst/>
          </a:prstGeom>
          <a:noFill/>
          <a:ln w="0">
            <a:noFill/>
          </a:ln>
        </p:spPr>
        <p:txBody>
          <a:bodyPr lIns="0" tIns="0" rIns="0" bIns="0" anchor="t">
            <a:noAutofit/>
          </a:bodyPr>
          <a:lstStyle/>
          <a:p>
            <a:endParaRPr lang="en-US" sz="2000" b="0" strike="noStrike" spc="-1">
              <a:latin typeface="Arial"/>
            </a:endParaRPr>
          </a:p>
        </p:txBody>
      </p:sp>
      <p:sp>
        <p:nvSpPr>
          <p:cNvPr id="436" name="PlaceHolder 3"/>
          <p:cNvSpPr>
            <a:spLocks noGrp="1"/>
          </p:cNvSpPr>
          <p:nvPr>
            <p:ph type="sldNum" idx="25"/>
          </p:nvPr>
        </p:nvSpPr>
        <p:spPr>
          <a:xfrm>
            <a:off x="3884760" y="8685360"/>
            <a:ext cx="2970720" cy="457560"/>
          </a:xfrm>
          <a:prstGeom prst="rect">
            <a:avLst/>
          </a:prstGeom>
          <a:noFill/>
          <a:ln w="0">
            <a:noFill/>
          </a:ln>
        </p:spPr>
        <p:txBody>
          <a:bodyPr lIns="0" tIns="0" rIns="0" bIns="0" anchor="b">
            <a:noAutofit/>
          </a:bodyPr>
          <a:lstStyle>
            <a:lvl1pPr algn="r">
              <a:lnSpc>
                <a:spcPct val="100000"/>
              </a:lnSpc>
              <a:defRPr lang="en-US" sz="1200" b="0" strike="noStrike" spc="-1">
                <a:solidFill>
                  <a:srgbClr val="000000"/>
                </a:solidFill>
                <a:latin typeface="+mn-lt"/>
                <a:ea typeface="+mn-ea"/>
              </a:defRPr>
            </a:lvl1pPr>
          </a:lstStyle>
          <a:p>
            <a:pPr algn="r">
              <a:lnSpc>
                <a:spcPct val="100000"/>
              </a:lnSpc>
            </a:pPr>
            <a:fld id="{2789A227-9A19-451E-A26A-389C5ACB3C5E}" type="slidenum">
              <a:rPr lang="en-US" sz="1200" b="0" strike="noStrike" spc="-1">
                <a:solidFill>
                  <a:srgbClr val="000000"/>
                </a:solidFill>
                <a:latin typeface="+mn-lt"/>
                <a:ea typeface="+mn-ea"/>
              </a:rPr>
              <a:t>44</a:t>
            </a:fld>
            <a:endParaRPr lang="en-US" sz="1200" b="0" strike="noStrike" spc="-1">
              <a:latin typeface="바탕"/>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PlaceHolder 1"/>
          <p:cNvSpPr>
            <a:spLocks noGrp="1" noRot="1" noChangeAspect="1"/>
          </p:cNvSpPr>
          <p:nvPr>
            <p:ph type="sldImg"/>
          </p:nvPr>
        </p:nvSpPr>
        <p:spPr>
          <a:xfrm>
            <a:off x="685800" y="1143000"/>
            <a:ext cx="5486400" cy="3086100"/>
          </a:xfrm>
          <a:prstGeom prst="rect">
            <a:avLst/>
          </a:prstGeom>
          <a:ln w="0">
            <a:noFill/>
          </a:ln>
        </p:spPr>
      </p:sp>
      <p:sp>
        <p:nvSpPr>
          <p:cNvPr id="290"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91"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defRPr lang="en-US" sz="1200" b="0" strike="noStrike" spc="-1">
                <a:solidFill>
                  <a:srgbClr val="000000"/>
                </a:solidFill>
                <a:latin typeface="+mn-lt"/>
                <a:ea typeface="+mn-ea"/>
              </a:defRPr>
            </a:lvl1pPr>
          </a:lstStyle>
          <a:p>
            <a:pPr algn="r">
              <a:lnSpc>
                <a:spcPct val="100000"/>
              </a:lnSpc>
            </a:pPr>
            <a:fld id="{BD1D2ACF-F665-42B6-9C55-B70DD6EC17C5}" type="slidenum">
              <a:rPr lang="en-US" sz="1200" b="0" strike="noStrike" spc="-1">
                <a:solidFill>
                  <a:srgbClr val="000000"/>
                </a:solidFill>
                <a:latin typeface="+mn-lt"/>
                <a:ea typeface="+mn-ea"/>
              </a:rPr>
              <a:t>4</a:t>
            </a:fld>
            <a:endParaRPr lang="en-US" sz="1200" b="0" strike="noStrike" spc="-1">
              <a:latin typeface="바탕"/>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noRot="1" noChangeAspect="1"/>
          </p:cNvSpPr>
          <p:nvPr>
            <p:ph type="sldImg"/>
          </p:nvPr>
        </p:nvSpPr>
        <p:spPr>
          <a:xfrm>
            <a:off x="685800" y="1143000"/>
            <a:ext cx="5484813" cy="3084513"/>
          </a:xfrm>
          <a:prstGeom prst="rect">
            <a:avLst/>
          </a:prstGeom>
          <a:ln w="0">
            <a:noFill/>
          </a:ln>
        </p:spPr>
      </p:sp>
      <p:sp>
        <p:nvSpPr>
          <p:cNvPr id="429" name="PlaceHolder 2"/>
          <p:cNvSpPr>
            <a:spLocks noGrp="1"/>
          </p:cNvSpPr>
          <p:nvPr>
            <p:ph type="body"/>
          </p:nvPr>
        </p:nvSpPr>
        <p:spPr>
          <a:xfrm>
            <a:off x="685800" y="4400640"/>
            <a:ext cx="5485320" cy="3599280"/>
          </a:xfrm>
          <a:prstGeom prst="rect">
            <a:avLst/>
          </a:prstGeom>
          <a:noFill/>
          <a:ln w="0">
            <a:noFill/>
          </a:ln>
        </p:spPr>
        <p:txBody>
          <a:bodyPr lIns="0" tIns="0" rIns="0" bIns="0" anchor="t">
            <a:noAutofit/>
          </a:bodyPr>
          <a:lstStyle/>
          <a:p>
            <a:endParaRPr lang="en-US" sz="2000" b="0" strike="noStrike" spc="-1">
              <a:latin typeface="Arial"/>
            </a:endParaRPr>
          </a:p>
        </p:txBody>
      </p:sp>
      <p:sp>
        <p:nvSpPr>
          <p:cNvPr id="430" name="PlaceHolder 3"/>
          <p:cNvSpPr>
            <a:spLocks noGrp="1"/>
          </p:cNvSpPr>
          <p:nvPr>
            <p:ph type="sldNum" idx="23"/>
          </p:nvPr>
        </p:nvSpPr>
        <p:spPr>
          <a:xfrm>
            <a:off x="3884760" y="8685360"/>
            <a:ext cx="2970720" cy="457560"/>
          </a:xfrm>
          <a:prstGeom prst="rect">
            <a:avLst/>
          </a:prstGeom>
          <a:noFill/>
          <a:ln w="0">
            <a:noFill/>
          </a:ln>
        </p:spPr>
        <p:txBody>
          <a:bodyPr lIns="0" tIns="0" rIns="0" bIns="0" anchor="b">
            <a:noAutofit/>
          </a:bodyPr>
          <a:lstStyle>
            <a:lvl1pPr algn="r">
              <a:lnSpc>
                <a:spcPct val="100000"/>
              </a:lnSpc>
              <a:defRPr lang="en-US" sz="1200" b="0" strike="noStrike" spc="-1">
                <a:solidFill>
                  <a:srgbClr val="000000"/>
                </a:solidFill>
                <a:latin typeface="+mn-lt"/>
                <a:ea typeface="+mn-ea"/>
              </a:defRPr>
            </a:lvl1pPr>
          </a:lstStyle>
          <a:p>
            <a:pPr algn="r">
              <a:lnSpc>
                <a:spcPct val="100000"/>
              </a:lnSpc>
            </a:pPr>
            <a:fld id="{D895FB41-D8D3-46D1-A4B1-F2AFA2E7101F}" type="slidenum">
              <a:rPr lang="en-US" sz="1200" b="0" strike="noStrike" spc="-1">
                <a:solidFill>
                  <a:srgbClr val="000000"/>
                </a:solidFill>
                <a:latin typeface="+mn-lt"/>
                <a:ea typeface="+mn-ea"/>
              </a:rPr>
              <a:t>52</a:t>
            </a:fld>
            <a:endParaRPr lang="en-US" sz="1200" b="0" strike="noStrike" spc="-1">
              <a:latin typeface="바탕"/>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PlaceHolder 1"/>
          <p:cNvSpPr>
            <a:spLocks noGrp="1" noRot="1" noChangeAspect="1"/>
          </p:cNvSpPr>
          <p:nvPr>
            <p:ph type="sldImg"/>
          </p:nvPr>
        </p:nvSpPr>
        <p:spPr>
          <a:xfrm>
            <a:off x="685800" y="1143000"/>
            <a:ext cx="5486400" cy="3086100"/>
          </a:xfrm>
          <a:prstGeom prst="rect">
            <a:avLst/>
          </a:prstGeom>
          <a:ln w="0">
            <a:noFill/>
          </a:ln>
        </p:spPr>
      </p:sp>
      <p:sp>
        <p:nvSpPr>
          <p:cNvPr id="296"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97" name="PlaceHolder 3"/>
          <p:cNvSpPr>
            <a:spLocks noGrp="1"/>
          </p:cNvSpPr>
          <p:nvPr>
            <p:ph type="sldNum" idx="13"/>
          </p:nvPr>
        </p:nvSpPr>
        <p:spPr>
          <a:xfrm>
            <a:off x="3884760" y="8685360"/>
            <a:ext cx="2971440" cy="458280"/>
          </a:xfrm>
          <a:prstGeom prst="rect">
            <a:avLst/>
          </a:prstGeom>
          <a:noFill/>
          <a:ln w="0">
            <a:noFill/>
          </a:ln>
        </p:spPr>
        <p:txBody>
          <a:bodyPr anchor="b">
            <a:noAutofit/>
          </a:bodyPr>
          <a:lstStyle>
            <a:lvl1pPr algn="r">
              <a:lnSpc>
                <a:spcPct val="100000"/>
              </a:lnSpc>
              <a:defRPr lang="en-US" sz="1200" b="0" strike="noStrike" spc="-1">
                <a:solidFill>
                  <a:srgbClr val="000000"/>
                </a:solidFill>
                <a:latin typeface="+mn-lt"/>
                <a:ea typeface="+mn-ea"/>
              </a:defRPr>
            </a:lvl1pPr>
          </a:lstStyle>
          <a:p>
            <a:pPr algn="r">
              <a:lnSpc>
                <a:spcPct val="100000"/>
              </a:lnSpc>
            </a:pPr>
            <a:fld id="{D5D9D740-778C-41CD-AA33-1D3C210C5181}" type="slidenum">
              <a:rPr lang="en-US" sz="1200" b="0" strike="noStrike" spc="-1">
                <a:solidFill>
                  <a:srgbClr val="000000"/>
                </a:solidFill>
                <a:latin typeface="+mn-lt"/>
                <a:ea typeface="+mn-ea"/>
              </a:rPr>
              <a:t>65</a:t>
            </a:fld>
            <a:endParaRPr lang="en-US" sz="1200" b="0" strike="noStrike" spc="-1">
              <a:latin typeface="바탕"/>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PlaceHolder 1"/>
          <p:cNvSpPr>
            <a:spLocks noGrp="1" noRot="1" noChangeAspect="1"/>
          </p:cNvSpPr>
          <p:nvPr>
            <p:ph type="sldImg"/>
          </p:nvPr>
        </p:nvSpPr>
        <p:spPr>
          <a:xfrm>
            <a:off x="685800" y="1143000"/>
            <a:ext cx="5486400" cy="3086100"/>
          </a:xfrm>
          <a:prstGeom prst="rect">
            <a:avLst/>
          </a:prstGeom>
          <a:ln w="0">
            <a:noFill/>
          </a:ln>
        </p:spPr>
      </p:sp>
      <p:sp>
        <p:nvSpPr>
          <p:cNvPr id="296"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97" name="PlaceHolder 3"/>
          <p:cNvSpPr>
            <a:spLocks noGrp="1"/>
          </p:cNvSpPr>
          <p:nvPr>
            <p:ph type="sldNum" idx="13"/>
          </p:nvPr>
        </p:nvSpPr>
        <p:spPr>
          <a:xfrm>
            <a:off x="3884760" y="8685360"/>
            <a:ext cx="2971440" cy="458280"/>
          </a:xfrm>
          <a:prstGeom prst="rect">
            <a:avLst/>
          </a:prstGeom>
          <a:noFill/>
          <a:ln w="0">
            <a:noFill/>
          </a:ln>
        </p:spPr>
        <p:txBody>
          <a:bodyPr anchor="b">
            <a:noAutofit/>
          </a:bodyPr>
          <a:lstStyle>
            <a:lvl1pPr algn="r">
              <a:lnSpc>
                <a:spcPct val="100000"/>
              </a:lnSpc>
              <a:defRPr lang="en-US" sz="1200" b="0" strike="noStrike" spc="-1">
                <a:solidFill>
                  <a:srgbClr val="000000"/>
                </a:solidFill>
                <a:latin typeface="+mn-lt"/>
                <a:ea typeface="+mn-ea"/>
              </a:defRPr>
            </a:lvl1pPr>
          </a:lstStyle>
          <a:p>
            <a:pPr algn="r">
              <a:lnSpc>
                <a:spcPct val="100000"/>
              </a:lnSpc>
            </a:pPr>
            <a:fld id="{D5D9D740-778C-41CD-AA33-1D3C210C5181}" type="slidenum">
              <a:rPr lang="en-US" sz="1200" b="0" strike="noStrike" spc="-1">
                <a:solidFill>
                  <a:srgbClr val="000000"/>
                </a:solidFill>
                <a:latin typeface="+mn-lt"/>
                <a:ea typeface="+mn-ea"/>
              </a:rPr>
              <a:t>66</a:t>
            </a:fld>
            <a:endParaRPr lang="en-US" sz="1200" b="0" strike="noStrike" spc="-1">
              <a:latin typeface="바탕"/>
            </a:endParaRPr>
          </a:p>
        </p:txBody>
      </p:sp>
    </p:spTree>
    <p:extLst>
      <p:ext uri="{BB962C8B-B14F-4D97-AF65-F5344CB8AC3E}">
        <p14:creationId xmlns:p14="http://schemas.microsoft.com/office/powerpoint/2010/main" val="1417230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PlaceHolder 1"/>
          <p:cNvSpPr>
            <a:spLocks noGrp="1" noRot="1" noChangeAspect="1"/>
          </p:cNvSpPr>
          <p:nvPr>
            <p:ph type="sldImg"/>
          </p:nvPr>
        </p:nvSpPr>
        <p:spPr>
          <a:xfrm>
            <a:off x="685800" y="1143000"/>
            <a:ext cx="5486400" cy="3086100"/>
          </a:xfrm>
          <a:prstGeom prst="rect">
            <a:avLst/>
          </a:prstGeom>
          <a:ln w="0">
            <a:noFill/>
          </a:ln>
        </p:spPr>
      </p:sp>
      <p:sp>
        <p:nvSpPr>
          <p:cNvPr id="290"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91"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defRPr lang="en-US" sz="1200" b="0" strike="noStrike" spc="-1">
                <a:solidFill>
                  <a:srgbClr val="000000"/>
                </a:solidFill>
                <a:latin typeface="+mn-lt"/>
                <a:ea typeface="+mn-ea"/>
              </a:defRPr>
            </a:lvl1pPr>
          </a:lstStyle>
          <a:p>
            <a:pPr algn="r">
              <a:lnSpc>
                <a:spcPct val="100000"/>
              </a:lnSpc>
            </a:pPr>
            <a:fld id="{BD1D2ACF-F665-42B6-9C55-B70DD6EC17C5}" type="slidenum">
              <a:rPr lang="en-US" sz="1200" b="0" strike="noStrike" spc="-1">
                <a:solidFill>
                  <a:srgbClr val="000000"/>
                </a:solidFill>
                <a:latin typeface="+mn-lt"/>
                <a:ea typeface="+mn-ea"/>
              </a:rPr>
              <a:t>5</a:t>
            </a:fld>
            <a:endParaRPr lang="en-US" sz="1200" b="0" strike="noStrike" spc="-1">
              <a:latin typeface="바탕"/>
            </a:endParaRPr>
          </a:p>
        </p:txBody>
      </p:sp>
    </p:spTree>
    <p:extLst>
      <p:ext uri="{BB962C8B-B14F-4D97-AF65-F5344CB8AC3E}">
        <p14:creationId xmlns:p14="http://schemas.microsoft.com/office/powerpoint/2010/main" val="424460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PlaceHolder 1"/>
          <p:cNvSpPr>
            <a:spLocks noGrp="1" noRot="1" noChangeAspect="1"/>
          </p:cNvSpPr>
          <p:nvPr>
            <p:ph type="sldImg"/>
          </p:nvPr>
        </p:nvSpPr>
        <p:spPr>
          <a:xfrm>
            <a:off x="685800" y="1143000"/>
            <a:ext cx="5486400" cy="3086100"/>
          </a:xfrm>
          <a:prstGeom prst="rect">
            <a:avLst/>
          </a:prstGeom>
          <a:ln w="0">
            <a:noFill/>
          </a:ln>
        </p:spPr>
      </p:sp>
      <p:sp>
        <p:nvSpPr>
          <p:cNvPr id="293"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94"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algn="r">
              <a:lnSpc>
                <a:spcPct val="100000"/>
              </a:lnSpc>
              <a:defRPr lang="en-US" sz="1200" b="0" strike="noStrike" spc="-1">
                <a:solidFill>
                  <a:srgbClr val="000000"/>
                </a:solidFill>
                <a:latin typeface="+mn-lt"/>
                <a:ea typeface="+mn-ea"/>
              </a:defRPr>
            </a:lvl1pPr>
          </a:lstStyle>
          <a:p>
            <a:pPr algn="r">
              <a:lnSpc>
                <a:spcPct val="100000"/>
              </a:lnSpc>
            </a:pPr>
            <a:fld id="{818298AF-939F-4592-8345-8017A42BE685}" type="slidenum">
              <a:rPr lang="en-US" sz="1200" b="0" strike="noStrike" spc="-1">
                <a:solidFill>
                  <a:srgbClr val="000000"/>
                </a:solidFill>
                <a:latin typeface="+mn-lt"/>
                <a:ea typeface="+mn-ea"/>
              </a:rPr>
              <a:t>6</a:t>
            </a:fld>
            <a:endParaRPr lang="en-US" sz="1200" b="0" strike="noStrike" spc="-1">
              <a:latin typeface="바탕"/>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PlaceHolder 1"/>
          <p:cNvSpPr>
            <a:spLocks noGrp="1" noRot="1" noChangeAspect="1"/>
          </p:cNvSpPr>
          <p:nvPr>
            <p:ph type="sldImg"/>
          </p:nvPr>
        </p:nvSpPr>
        <p:spPr>
          <a:xfrm>
            <a:off x="685800" y="1143000"/>
            <a:ext cx="5486400" cy="3086100"/>
          </a:xfrm>
          <a:prstGeom prst="rect">
            <a:avLst/>
          </a:prstGeom>
          <a:ln w="0">
            <a:noFill/>
          </a:ln>
        </p:spPr>
      </p:sp>
      <p:sp>
        <p:nvSpPr>
          <p:cNvPr id="290"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91"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defRPr lang="en-US" sz="1200" b="0" strike="noStrike" spc="-1">
                <a:solidFill>
                  <a:srgbClr val="000000"/>
                </a:solidFill>
                <a:latin typeface="+mn-lt"/>
                <a:ea typeface="+mn-ea"/>
              </a:defRPr>
            </a:lvl1pPr>
          </a:lstStyle>
          <a:p>
            <a:pPr algn="r">
              <a:lnSpc>
                <a:spcPct val="100000"/>
              </a:lnSpc>
            </a:pPr>
            <a:fld id="{BD1D2ACF-F665-42B6-9C55-B70DD6EC17C5}" type="slidenum">
              <a:rPr lang="en-US" sz="1200" b="0" strike="noStrike" spc="-1">
                <a:solidFill>
                  <a:srgbClr val="000000"/>
                </a:solidFill>
                <a:latin typeface="+mn-lt"/>
                <a:ea typeface="+mn-ea"/>
              </a:rPr>
              <a:t>8</a:t>
            </a:fld>
            <a:endParaRPr lang="en-US" sz="1200" b="0" strike="noStrike" spc="-1">
              <a:latin typeface="바탕"/>
            </a:endParaRPr>
          </a:p>
        </p:txBody>
      </p:sp>
    </p:spTree>
    <p:extLst>
      <p:ext uri="{BB962C8B-B14F-4D97-AF65-F5344CB8AC3E}">
        <p14:creationId xmlns:p14="http://schemas.microsoft.com/office/powerpoint/2010/main" val="35490892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PlaceHolder 1"/>
          <p:cNvSpPr>
            <a:spLocks noGrp="1" noRot="1" noChangeAspect="1"/>
          </p:cNvSpPr>
          <p:nvPr>
            <p:ph type="sldImg"/>
          </p:nvPr>
        </p:nvSpPr>
        <p:spPr>
          <a:xfrm>
            <a:off x="685800" y="1143000"/>
            <a:ext cx="5486400" cy="3086100"/>
          </a:xfrm>
          <a:prstGeom prst="rect">
            <a:avLst/>
          </a:prstGeom>
          <a:ln w="0">
            <a:noFill/>
          </a:ln>
        </p:spPr>
      </p:sp>
      <p:sp>
        <p:nvSpPr>
          <p:cNvPr id="290"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91"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defRPr lang="en-US" sz="1200" b="0" strike="noStrike" spc="-1">
                <a:solidFill>
                  <a:srgbClr val="000000"/>
                </a:solidFill>
                <a:latin typeface="+mn-lt"/>
                <a:ea typeface="+mn-ea"/>
              </a:defRPr>
            </a:lvl1pPr>
          </a:lstStyle>
          <a:p>
            <a:pPr algn="r">
              <a:lnSpc>
                <a:spcPct val="100000"/>
              </a:lnSpc>
            </a:pPr>
            <a:fld id="{BD1D2ACF-F665-42B6-9C55-B70DD6EC17C5}" type="slidenum">
              <a:rPr lang="en-US" sz="1200" b="0" strike="noStrike" spc="-1">
                <a:solidFill>
                  <a:srgbClr val="000000"/>
                </a:solidFill>
                <a:latin typeface="+mn-lt"/>
                <a:ea typeface="+mn-ea"/>
              </a:rPr>
              <a:t>9</a:t>
            </a:fld>
            <a:endParaRPr lang="en-US" sz="1200" b="0" strike="noStrike" spc="-1">
              <a:latin typeface="바탕"/>
            </a:endParaRPr>
          </a:p>
        </p:txBody>
      </p:sp>
    </p:spTree>
    <p:extLst>
      <p:ext uri="{BB962C8B-B14F-4D97-AF65-F5344CB8AC3E}">
        <p14:creationId xmlns:p14="http://schemas.microsoft.com/office/powerpoint/2010/main" val="3664604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PlaceHolder 1"/>
          <p:cNvSpPr>
            <a:spLocks noGrp="1" noRot="1" noChangeAspect="1"/>
          </p:cNvSpPr>
          <p:nvPr>
            <p:ph type="sldImg"/>
          </p:nvPr>
        </p:nvSpPr>
        <p:spPr>
          <a:xfrm>
            <a:off x="685800" y="1143000"/>
            <a:ext cx="5486400" cy="3086100"/>
          </a:xfrm>
          <a:prstGeom prst="rect">
            <a:avLst/>
          </a:prstGeom>
          <a:ln w="0">
            <a:noFill/>
          </a:ln>
        </p:spPr>
      </p:sp>
      <p:sp>
        <p:nvSpPr>
          <p:cNvPr id="290" name="PlaceHolder 2"/>
          <p:cNvSpPr>
            <a:spLocks noGrp="1"/>
          </p:cNvSpPr>
          <p:nvPr>
            <p:ph type="body"/>
          </p:nvPr>
        </p:nvSpPr>
        <p:spPr>
          <a:xfrm>
            <a:off x="685800" y="4400640"/>
            <a:ext cx="5486040" cy="3600000"/>
          </a:xfrm>
          <a:prstGeom prst="rect">
            <a:avLst/>
          </a:prstGeom>
          <a:noFill/>
          <a:ln w="0">
            <a:noFill/>
          </a:ln>
        </p:spPr>
        <p:txBody>
          <a:bodyPr anchor="t">
            <a:noAutofit/>
          </a:bodyPr>
          <a:lstStyle/>
          <a:p>
            <a:endParaRPr lang="en-US" sz="2000" b="0" strike="noStrike" spc="-1">
              <a:latin typeface="Arial"/>
            </a:endParaRPr>
          </a:p>
        </p:txBody>
      </p:sp>
      <p:sp>
        <p:nvSpPr>
          <p:cNvPr id="291"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defRPr lang="en-US" sz="1200" b="0" strike="noStrike" spc="-1">
                <a:solidFill>
                  <a:srgbClr val="000000"/>
                </a:solidFill>
                <a:latin typeface="+mn-lt"/>
                <a:ea typeface="+mn-ea"/>
              </a:defRPr>
            </a:lvl1pPr>
          </a:lstStyle>
          <a:p>
            <a:pPr algn="r">
              <a:lnSpc>
                <a:spcPct val="100000"/>
              </a:lnSpc>
            </a:pPr>
            <a:fld id="{BD1D2ACF-F665-42B6-9C55-B70DD6EC17C5}" type="slidenum">
              <a:rPr lang="en-US" sz="1200" b="0" strike="noStrike" spc="-1">
                <a:solidFill>
                  <a:srgbClr val="000000"/>
                </a:solidFill>
                <a:latin typeface="+mn-lt"/>
                <a:ea typeface="+mn-ea"/>
              </a:rPr>
              <a:t>10</a:t>
            </a:fld>
            <a:endParaRPr lang="en-US" sz="1200" b="0" strike="noStrike" spc="-1">
              <a:latin typeface="바탕"/>
            </a:endParaRPr>
          </a:p>
        </p:txBody>
      </p:sp>
    </p:spTree>
    <p:extLst>
      <p:ext uri="{BB962C8B-B14F-4D97-AF65-F5344CB8AC3E}">
        <p14:creationId xmlns:p14="http://schemas.microsoft.com/office/powerpoint/2010/main" val="1846856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noRot="1" noChangeAspect="1"/>
          </p:cNvSpPr>
          <p:nvPr>
            <p:ph type="sldImg"/>
          </p:nvPr>
        </p:nvSpPr>
        <p:spPr>
          <a:xfrm>
            <a:off x="685800" y="1143000"/>
            <a:ext cx="5484813" cy="3084513"/>
          </a:xfrm>
          <a:prstGeom prst="rect">
            <a:avLst/>
          </a:prstGeom>
          <a:ln w="0">
            <a:noFill/>
          </a:ln>
        </p:spPr>
      </p:sp>
      <p:sp>
        <p:nvSpPr>
          <p:cNvPr id="429" name="PlaceHolder 2"/>
          <p:cNvSpPr>
            <a:spLocks noGrp="1"/>
          </p:cNvSpPr>
          <p:nvPr>
            <p:ph type="body"/>
          </p:nvPr>
        </p:nvSpPr>
        <p:spPr>
          <a:xfrm>
            <a:off x="685800" y="4400640"/>
            <a:ext cx="5485320" cy="3599280"/>
          </a:xfrm>
          <a:prstGeom prst="rect">
            <a:avLst/>
          </a:prstGeom>
          <a:noFill/>
          <a:ln w="0">
            <a:noFill/>
          </a:ln>
        </p:spPr>
        <p:txBody>
          <a:bodyPr lIns="0" tIns="0" rIns="0" bIns="0" anchor="t">
            <a:noAutofit/>
          </a:bodyPr>
          <a:lstStyle/>
          <a:p>
            <a:endParaRPr lang="en-US" sz="2000" b="0" strike="noStrike" spc="-1">
              <a:latin typeface="Arial"/>
            </a:endParaRPr>
          </a:p>
        </p:txBody>
      </p:sp>
      <p:sp>
        <p:nvSpPr>
          <p:cNvPr id="430" name="PlaceHolder 3"/>
          <p:cNvSpPr>
            <a:spLocks noGrp="1"/>
          </p:cNvSpPr>
          <p:nvPr>
            <p:ph type="sldNum" idx="23"/>
          </p:nvPr>
        </p:nvSpPr>
        <p:spPr>
          <a:xfrm>
            <a:off x="3884760" y="8685360"/>
            <a:ext cx="2970720" cy="457560"/>
          </a:xfrm>
          <a:prstGeom prst="rect">
            <a:avLst/>
          </a:prstGeom>
          <a:noFill/>
          <a:ln w="0">
            <a:noFill/>
          </a:ln>
        </p:spPr>
        <p:txBody>
          <a:bodyPr lIns="0" tIns="0" rIns="0" bIns="0" anchor="b">
            <a:noAutofit/>
          </a:bodyPr>
          <a:lstStyle>
            <a:lvl1pPr algn="r">
              <a:lnSpc>
                <a:spcPct val="100000"/>
              </a:lnSpc>
              <a:defRPr lang="en-US" sz="1200" b="0" strike="noStrike" spc="-1">
                <a:solidFill>
                  <a:srgbClr val="000000"/>
                </a:solidFill>
                <a:latin typeface="+mn-lt"/>
                <a:ea typeface="+mn-ea"/>
              </a:defRPr>
            </a:lvl1pPr>
          </a:lstStyle>
          <a:p>
            <a:pPr algn="r">
              <a:lnSpc>
                <a:spcPct val="100000"/>
              </a:lnSpc>
            </a:pPr>
            <a:fld id="{D895FB41-D8D3-46D1-A4B1-F2AFA2E7101F}" type="slidenum">
              <a:rPr lang="en-US" sz="1200" b="0" strike="noStrike" spc="-1">
                <a:solidFill>
                  <a:srgbClr val="000000"/>
                </a:solidFill>
                <a:latin typeface="+mn-lt"/>
                <a:ea typeface="+mn-ea"/>
              </a:rPr>
              <a:t>12</a:t>
            </a:fld>
            <a:endParaRPr lang="en-US" sz="1200" b="0" strike="noStrike" spc="-1">
              <a:latin typeface="바탕"/>
            </a:endParaRPr>
          </a:p>
        </p:txBody>
      </p:sp>
    </p:spTree>
    <p:extLst>
      <p:ext uri="{BB962C8B-B14F-4D97-AF65-F5344CB8AC3E}">
        <p14:creationId xmlns:p14="http://schemas.microsoft.com/office/powerpoint/2010/main" val="1519564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PlaceHolder 1"/>
          <p:cNvSpPr>
            <a:spLocks noGrp="1" noRot="1" noChangeAspect="1"/>
          </p:cNvSpPr>
          <p:nvPr>
            <p:ph type="sldImg"/>
          </p:nvPr>
        </p:nvSpPr>
        <p:spPr>
          <a:xfrm>
            <a:off x="685800" y="1143000"/>
            <a:ext cx="5484813" cy="3084513"/>
          </a:xfrm>
          <a:prstGeom prst="rect">
            <a:avLst/>
          </a:prstGeom>
          <a:ln w="0">
            <a:noFill/>
          </a:ln>
        </p:spPr>
      </p:sp>
      <p:sp>
        <p:nvSpPr>
          <p:cNvPr id="432" name="PlaceHolder 2"/>
          <p:cNvSpPr>
            <a:spLocks noGrp="1"/>
          </p:cNvSpPr>
          <p:nvPr>
            <p:ph type="body"/>
          </p:nvPr>
        </p:nvSpPr>
        <p:spPr>
          <a:xfrm>
            <a:off x="685800" y="4400640"/>
            <a:ext cx="5485320" cy="3599280"/>
          </a:xfrm>
          <a:prstGeom prst="rect">
            <a:avLst/>
          </a:prstGeom>
          <a:noFill/>
          <a:ln w="0">
            <a:noFill/>
          </a:ln>
        </p:spPr>
        <p:txBody>
          <a:bodyPr lIns="0" tIns="0" rIns="0" bIns="0" anchor="t">
            <a:noAutofit/>
          </a:bodyPr>
          <a:lstStyle/>
          <a:p>
            <a:endParaRPr lang="en-US" sz="2000" b="0" strike="noStrike" spc="-1">
              <a:latin typeface="Arial"/>
            </a:endParaRPr>
          </a:p>
        </p:txBody>
      </p:sp>
      <p:sp>
        <p:nvSpPr>
          <p:cNvPr id="433" name="PlaceHolder 3"/>
          <p:cNvSpPr>
            <a:spLocks noGrp="1"/>
          </p:cNvSpPr>
          <p:nvPr>
            <p:ph type="sldNum" idx="24"/>
          </p:nvPr>
        </p:nvSpPr>
        <p:spPr>
          <a:xfrm>
            <a:off x="3884760" y="8685360"/>
            <a:ext cx="2970720" cy="457560"/>
          </a:xfrm>
          <a:prstGeom prst="rect">
            <a:avLst/>
          </a:prstGeom>
          <a:noFill/>
          <a:ln w="0">
            <a:noFill/>
          </a:ln>
        </p:spPr>
        <p:txBody>
          <a:bodyPr lIns="0" tIns="0" rIns="0" bIns="0" anchor="b">
            <a:noAutofit/>
          </a:bodyPr>
          <a:lstStyle>
            <a:lvl1pPr algn="r">
              <a:lnSpc>
                <a:spcPct val="100000"/>
              </a:lnSpc>
              <a:defRPr lang="en-US" sz="1200" b="0" strike="noStrike" spc="-1">
                <a:solidFill>
                  <a:srgbClr val="000000"/>
                </a:solidFill>
                <a:latin typeface="+mn-lt"/>
                <a:ea typeface="+mn-ea"/>
              </a:defRPr>
            </a:lvl1pPr>
          </a:lstStyle>
          <a:p>
            <a:pPr algn="r">
              <a:lnSpc>
                <a:spcPct val="100000"/>
              </a:lnSpc>
            </a:pPr>
            <a:fld id="{025E5721-DD64-4A82-86A7-9B5D3945ABD9}" type="slidenum">
              <a:rPr lang="en-US" sz="1200" b="0" strike="noStrike" spc="-1">
                <a:solidFill>
                  <a:srgbClr val="000000"/>
                </a:solidFill>
                <a:latin typeface="+mn-lt"/>
                <a:ea typeface="+mn-ea"/>
              </a:rPr>
              <a:t>29</a:t>
            </a:fld>
            <a:endParaRPr lang="en-US" sz="1200" b="0" strike="noStrike" spc="-1">
              <a:latin typeface="바탕"/>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A54F49EF-FE11-4993-957B-F9A6C32DE9D0}" type="slidenum">
              <a:t>‹#›</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맑은 고딕"/>
            </a:endParaRPr>
          </a:p>
        </p:txBody>
      </p:sp>
      <p:sp>
        <p:nvSpPr>
          <p:cNvPr id="27"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lstStyle/>
          <a:p>
            <a:endParaRPr lang="en-US" sz="2800" b="0" strike="noStrike" spc="-1">
              <a:solidFill>
                <a:srgbClr val="000000"/>
              </a:solidFill>
              <a:latin typeface="맑은 고딕"/>
            </a:endParaRPr>
          </a:p>
        </p:txBody>
      </p:sp>
      <p:sp>
        <p:nvSpPr>
          <p:cNvPr id="28"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lstStyle/>
          <a:p>
            <a:endParaRPr lang="en-US" sz="2800" b="0" strike="noStrike" spc="-1">
              <a:solidFill>
                <a:srgbClr val="000000"/>
              </a:solidFill>
              <a:latin typeface="맑은 고딕"/>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D5876BA5-1F7E-4454-94DC-63AD904DC216}"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맑은 고딕"/>
            </a:endParaRPr>
          </a:p>
        </p:txBody>
      </p:sp>
      <p:sp>
        <p:nvSpPr>
          <p:cNvPr id="30"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endParaRPr lang="en-US" sz="2800" b="0" strike="noStrike" spc="-1">
              <a:solidFill>
                <a:srgbClr val="000000"/>
              </a:solidFill>
              <a:latin typeface="맑은 고딕"/>
            </a:endParaRPr>
          </a:p>
        </p:txBody>
      </p:sp>
      <p:sp>
        <p:nvSpPr>
          <p:cNvPr id="31"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endParaRPr lang="en-US" sz="2800" b="0" strike="noStrike" spc="-1">
              <a:solidFill>
                <a:srgbClr val="000000"/>
              </a:solidFill>
              <a:latin typeface="맑은 고딕"/>
            </a:endParaRPr>
          </a:p>
        </p:txBody>
      </p:sp>
      <p:sp>
        <p:nvSpPr>
          <p:cNvPr id="32"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endParaRPr lang="en-US" sz="2800" b="0" strike="noStrike" spc="-1">
              <a:solidFill>
                <a:srgbClr val="000000"/>
              </a:solidFill>
              <a:latin typeface="맑은 고딕"/>
            </a:endParaRPr>
          </a:p>
        </p:txBody>
      </p:sp>
      <p:sp>
        <p:nvSpPr>
          <p:cNvPr id="33"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lstStyle/>
          <a:p>
            <a:endParaRPr lang="en-US" sz="2800" b="0" strike="noStrike" spc="-1">
              <a:solidFill>
                <a:srgbClr val="000000"/>
              </a:solidFill>
              <a:latin typeface="맑은 고딕"/>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4004D537-F300-46CB-9906-950BEBFD9BE2}" type="slidenum">
              <a:t>‹#›</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맑은 고딕"/>
            </a:endParaRPr>
          </a:p>
        </p:txBody>
      </p:sp>
      <p:sp>
        <p:nvSpPr>
          <p:cNvPr id="35"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lstStyle/>
          <a:p>
            <a:endParaRPr lang="en-US" sz="2800" b="0" strike="noStrike" spc="-1">
              <a:solidFill>
                <a:srgbClr val="000000"/>
              </a:solidFill>
              <a:latin typeface="맑은 고딕"/>
            </a:endParaRPr>
          </a:p>
        </p:txBody>
      </p:sp>
      <p:sp>
        <p:nvSpPr>
          <p:cNvPr id="36"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lstStyle/>
          <a:p>
            <a:endParaRPr lang="en-US" sz="2800" b="0" strike="noStrike" spc="-1">
              <a:solidFill>
                <a:srgbClr val="000000"/>
              </a:solidFill>
              <a:latin typeface="맑은 고딕"/>
            </a:endParaRPr>
          </a:p>
        </p:txBody>
      </p:sp>
      <p:sp>
        <p:nvSpPr>
          <p:cNvPr id="37"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lstStyle/>
          <a:p>
            <a:endParaRPr lang="en-US" sz="2800" b="0" strike="noStrike" spc="-1">
              <a:solidFill>
                <a:srgbClr val="000000"/>
              </a:solidFill>
              <a:latin typeface="맑은 고딕"/>
            </a:endParaRPr>
          </a:p>
        </p:txBody>
      </p:sp>
      <p:sp>
        <p:nvSpPr>
          <p:cNvPr id="38"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lstStyle/>
          <a:p>
            <a:endParaRPr lang="en-US" sz="2800" b="0" strike="noStrike" spc="-1">
              <a:solidFill>
                <a:srgbClr val="000000"/>
              </a:solidFill>
              <a:latin typeface="맑은 고딕"/>
            </a:endParaRPr>
          </a:p>
        </p:txBody>
      </p:sp>
      <p:sp>
        <p:nvSpPr>
          <p:cNvPr id="39"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lstStyle/>
          <a:p>
            <a:endParaRPr lang="en-US" sz="2800" b="0" strike="noStrike" spc="-1">
              <a:solidFill>
                <a:srgbClr val="000000"/>
              </a:solidFill>
              <a:latin typeface="맑은 고딕"/>
            </a:endParaRPr>
          </a:p>
        </p:txBody>
      </p:sp>
      <p:sp>
        <p:nvSpPr>
          <p:cNvPr id="40"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lstStyle/>
          <a:p>
            <a:endParaRPr lang="en-US" sz="2800" b="0" strike="noStrike" spc="-1">
              <a:solidFill>
                <a:srgbClr val="000000"/>
              </a:solidFill>
              <a:latin typeface="맑은 고딕"/>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7F337279-034B-49AB-8FB6-EE5B58F60C0A}" type="slidenum">
              <a:t>‹#›</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9C1EDA8F-C2B2-465F-AC67-5CCF911D8ED2}" type="slidenum">
              <a:t>‹#›</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맑은 고딕"/>
            </a:endParaRPr>
          </a:p>
        </p:txBody>
      </p:sp>
      <p:sp>
        <p:nvSpPr>
          <p:cNvPr id="47"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lstStyle/>
          <a:p>
            <a:pPr algn="ctr"/>
            <a:endParaRPr lang="en-US" sz="3200" b="0" strike="noStrike" spc="-1">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8B36B254-684B-4AC5-B717-C480C298C333}"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맑은 고딕"/>
            </a:endParaRPr>
          </a:p>
        </p:txBody>
      </p:sp>
      <p:sp>
        <p:nvSpPr>
          <p:cNvPr id="49"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endParaRPr lang="en-US" sz="2800" b="0" strike="noStrike" spc="-1">
              <a:solidFill>
                <a:srgbClr val="000000"/>
              </a:solidFill>
              <a:latin typeface="맑은 고딕"/>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6DF35BCC-0B84-4702-BBC6-B955F9465D4B}"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맑은 고딕"/>
            </a:endParaRPr>
          </a:p>
        </p:txBody>
      </p:sp>
      <p:sp>
        <p:nvSpPr>
          <p:cNvPr id="51"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endParaRPr lang="en-US" sz="2800" b="0" strike="noStrike" spc="-1">
              <a:solidFill>
                <a:srgbClr val="000000"/>
              </a:solidFill>
              <a:latin typeface="맑은 고딕"/>
            </a:endParaRPr>
          </a:p>
        </p:txBody>
      </p:sp>
      <p:sp>
        <p:nvSpPr>
          <p:cNvPr id="52"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endParaRPr lang="en-US" sz="2800" b="0" strike="noStrike" spc="-1">
              <a:solidFill>
                <a:srgbClr val="000000"/>
              </a:solidFill>
              <a:latin typeface="맑은 고딕"/>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6E072AC6-D2F1-49F6-B8F9-DD7F6D8E76AB}"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맑은 고딕"/>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48182140-5861-4C87-ACC5-4BBAB291727C}"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lstStyle/>
          <a:p>
            <a:pPr algn="ctr"/>
            <a:endParaRPr lang="en-US" sz="3200" b="0" strike="noStrike" spc="-1">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3F51CBF8-F003-416A-8B14-4D578B6759D5}"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맑은 고딕"/>
            </a:endParaRPr>
          </a:p>
        </p:txBody>
      </p:sp>
      <p:sp>
        <p:nvSpPr>
          <p:cNvPr id="56"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endParaRPr lang="en-US" sz="2800" b="0" strike="noStrike" spc="-1">
              <a:solidFill>
                <a:srgbClr val="000000"/>
              </a:solidFill>
              <a:latin typeface="맑은 고딕"/>
            </a:endParaRPr>
          </a:p>
        </p:txBody>
      </p:sp>
      <p:sp>
        <p:nvSpPr>
          <p:cNvPr id="57"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endParaRPr lang="en-US" sz="2800" b="0" strike="noStrike" spc="-1">
              <a:solidFill>
                <a:srgbClr val="000000"/>
              </a:solidFill>
              <a:latin typeface="맑은 고딕"/>
            </a:endParaRPr>
          </a:p>
        </p:txBody>
      </p:sp>
      <p:sp>
        <p:nvSpPr>
          <p:cNvPr id="58"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endParaRPr lang="en-US" sz="2800" b="0" strike="noStrike" spc="-1">
              <a:solidFill>
                <a:srgbClr val="000000"/>
              </a:solidFill>
              <a:latin typeface="맑은 고딕"/>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A69C40BA-63BD-4B7B-AB68-B3BD7A4091CF}"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맑은 고딕"/>
            </a:endParaRPr>
          </a:p>
        </p:txBody>
      </p:sp>
      <p:sp>
        <p:nvSpPr>
          <p:cNvPr id="6"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lstStyle/>
          <a:p>
            <a:pPr algn="ctr"/>
            <a:endParaRPr lang="en-US" sz="3200" b="0" strike="noStrike" spc="-1">
              <a:latin typeface="Arial"/>
            </a:endParaRPr>
          </a:p>
        </p:txBody>
      </p:sp>
      <p:sp>
        <p:nvSpPr>
          <p:cNvPr id="4" name="PlaceHolder 3"/>
          <p:cNvSpPr>
            <a:spLocks noGrp="1"/>
          </p:cNvSpPr>
          <p:nvPr>
            <p:ph type="ftr" idx="2"/>
          </p:nvPr>
        </p:nvSpPr>
        <p:spPr/>
        <p:txBody>
          <a:bodyPr/>
          <a:lstStyle/>
          <a:p>
            <a:r>
              <a:t>Footer</a:t>
            </a:r>
          </a:p>
        </p:txBody>
      </p:sp>
      <p:sp>
        <p:nvSpPr>
          <p:cNvPr id="2" name="PlaceHolder 4"/>
          <p:cNvSpPr>
            <a:spLocks noGrp="1"/>
          </p:cNvSpPr>
          <p:nvPr>
            <p:ph type="sldNum" idx="3"/>
          </p:nvPr>
        </p:nvSpPr>
        <p:spPr/>
        <p:txBody>
          <a:bodyPr/>
          <a:lstStyle/>
          <a:p>
            <a:fld id="{889C0940-705A-436E-A567-7FDA3B46F820}" type="slidenum">
              <a:t>‹#›</a:t>
            </a:fld>
            <a:endParaRPr/>
          </a:p>
        </p:txBody>
      </p:sp>
      <p:sp>
        <p:nvSpPr>
          <p:cNvPr id="3" name="PlaceHolder 5"/>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맑은 고딕"/>
            </a:endParaRPr>
          </a:p>
        </p:txBody>
      </p:sp>
      <p:sp>
        <p:nvSpPr>
          <p:cNvPr id="60"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endParaRPr lang="en-US" sz="2800" b="0" strike="noStrike" spc="-1">
              <a:solidFill>
                <a:srgbClr val="000000"/>
              </a:solidFill>
              <a:latin typeface="맑은 고딕"/>
            </a:endParaRPr>
          </a:p>
        </p:txBody>
      </p:sp>
      <p:sp>
        <p:nvSpPr>
          <p:cNvPr id="61"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endParaRPr lang="en-US" sz="2800" b="0" strike="noStrike" spc="-1">
              <a:solidFill>
                <a:srgbClr val="000000"/>
              </a:solidFill>
              <a:latin typeface="맑은 고딕"/>
            </a:endParaRPr>
          </a:p>
        </p:txBody>
      </p:sp>
      <p:sp>
        <p:nvSpPr>
          <p:cNvPr id="62"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lstStyle/>
          <a:p>
            <a:endParaRPr lang="en-US" sz="2800" b="0" strike="noStrike" spc="-1">
              <a:solidFill>
                <a:srgbClr val="000000"/>
              </a:solidFill>
              <a:latin typeface="맑은 고딕"/>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9630811C-8C3D-4A4B-BAAD-0615FF748963}"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맑은 고딕"/>
            </a:endParaRPr>
          </a:p>
        </p:txBody>
      </p:sp>
      <p:sp>
        <p:nvSpPr>
          <p:cNvPr id="64"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endParaRPr lang="en-US" sz="2800" b="0" strike="noStrike" spc="-1">
              <a:solidFill>
                <a:srgbClr val="000000"/>
              </a:solidFill>
              <a:latin typeface="맑은 고딕"/>
            </a:endParaRPr>
          </a:p>
        </p:txBody>
      </p:sp>
      <p:sp>
        <p:nvSpPr>
          <p:cNvPr id="65"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endParaRPr lang="en-US" sz="2800" b="0" strike="noStrike" spc="-1">
              <a:solidFill>
                <a:srgbClr val="000000"/>
              </a:solidFill>
              <a:latin typeface="맑은 고딕"/>
            </a:endParaRPr>
          </a:p>
        </p:txBody>
      </p:sp>
      <p:sp>
        <p:nvSpPr>
          <p:cNvPr id="66"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lstStyle/>
          <a:p>
            <a:endParaRPr lang="en-US" sz="2800" b="0" strike="noStrike" spc="-1">
              <a:solidFill>
                <a:srgbClr val="000000"/>
              </a:solidFill>
              <a:latin typeface="맑은 고딕"/>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B1ABDD4E-9876-45D2-9067-A84322A77115}"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맑은 고딕"/>
            </a:endParaRPr>
          </a:p>
        </p:txBody>
      </p:sp>
      <p:sp>
        <p:nvSpPr>
          <p:cNvPr id="68"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lstStyle/>
          <a:p>
            <a:endParaRPr lang="en-US" sz="2800" b="0" strike="noStrike" spc="-1">
              <a:solidFill>
                <a:srgbClr val="000000"/>
              </a:solidFill>
              <a:latin typeface="맑은 고딕"/>
            </a:endParaRPr>
          </a:p>
        </p:txBody>
      </p:sp>
      <p:sp>
        <p:nvSpPr>
          <p:cNvPr id="69"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lstStyle/>
          <a:p>
            <a:endParaRPr lang="en-US" sz="2800" b="0" strike="noStrike" spc="-1">
              <a:solidFill>
                <a:srgbClr val="000000"/>
              </a:solidFill>
              <a:latin typeface="맑은 고딕"/>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3C3D9639-4971-47A8-92A7-678333623091}"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맑은 고딕"/>
            </a:endParaRPr>
          </a:p>
        </p:txBody>
      </p:sp>
      <p:sp>
        <p:nvSpPr>
          <p:cNvPr id="71"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endParaRPr lang="en-US" sz="2800" b="0" strike="noStrike" spc="-1">
              <a:solidFill>
                <a:srgbClr val="000000"/>
              </a:solidFill>
              <a:latin typeface="맑은 고딕"/>
            </a:endParaRPr>
          </a:p>
        </p:txBody>
      </p:sp>
      <p:sp>
        <p:nvSpPr>
          <p:cNvPr id="72"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endParaRPr lang="en-US" sz="2800" b="0" strike="noStrike" spc="-1">
              <a:solidFill>
                <a:srgbClr val="000000"/>
              </a:solidFill>
              <a:latin typeface="맑은 고딕"/>
            </a:endParaRPr>
          </a:p>
        </p:txBody>
      </p:sp>
      <p:sp>
        <p:nvSpPr>
          <p:cNvPr id="73"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endParaRPr lang="en-US" sz="2800" b="0" strike="noStrike" spc="-1">
              <a:solidFill>
                <a:srgbClr val="000000"/>
              </a:solidFill>
              <a:latin typeface="맑은 고딕"/>
            </a:endParaRPr>
          </a:p>
        </p:txBody>
      </p:sp>
      <p:sp>
        <p:nvSpPr>
          <p:cNvPr id="74"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lstStyle/>
          <a:p>
            <a:endParaRPr lang="en-US" sz="2800" b="0" strike="noStrike" spc="-1">
              <a:solidFill>
                <a:srgbClr val="000000"/>
              </a:solidFill>
              <a:latin typeface="맑은 고딕"/>
            </a:endParaRPr>
          </a:p>
        </p:txBody>
      </p:sp>
      <p:sp>
        <p:nvSpPr>
          <p:cNvPr id="7" name="PlaceHolder 6"/>
          <p:cNvSpPr>
            <a:spLocks noGrp="1"/>
          </p:cNvSpPr>
          <p:nvPr>
            <p:ph type="ftr" idx="5"/>
          </p:nvPr>
        </p:nvSpPr>
        <p:spPr/>
        <p:txBody>
          <a:bodyPr/>
          <a:lstStyle/>
          <a:p>
            <a:r>
              <a:t>Footer</a:t>
            </a:r>
          </a:p>
        </p:txBody>
      </p:sp>
      <p:sp>
        <p:nvSpPr>
          <p:cNvPr id="8" name="PlaceHolder 7"/>
          <p:cNvSpPr>
            <a:spLocks noGrp="1"/>
          </p:cNvSpPr>
          <p:nvPr>
            <p:ph type="sldNum" idx="6"/>
          </p:nvPr>
        </p:nvSpPr>
        <p:spPr/>
        <p:txBody>
          <a:bodyPr/>
          <a:lstStyle/>
          <a:p>
            <a:fld id="{D1884C13-413A-47F7-B28D-E02A2DDE3F3A}" type="slidenum">
              <a:t>‹#›</a:t>
            </a:fld>
            <a:endParaRPr/>
          </a:p>
        </p:txBody>
      </p:sp>
      <p:sp>
        <p:nvSpPr>
          <p:cNvPr id="9" name="PlaceHolder 8"/>
          <p:cNvSpPr>
            <a:spLocks noGrp="1"/>
          </p:cNvSpPr>
          <p:nvPr>
            <p:ph type="dt" idx="4"/>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맑은 고딕"/>
            </a:endParaRPr>
          </a:p>
        </p:txBody>
      </p:sp>
      <p:sp>
        <p:nvSpPr>
          <p:cNvPr id="76"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lstStyle/>
          <a:p>
            <a:endParaRPr lang="en-US" sz="2800" b="0" strike="noStrike" spc="-1">
              <a:solidFill>
                <a:srgbClr val="000000"/>
              </a:solidFill>
              <a:latin typeface="맑은 고딕"/>
            </a:endParaRPr>
          </a:p>
        </p:txBody>
      </p:sp>
      <p:sp>
        <p:nvSpPr>
          <p:cNvPr id="77"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lstStyle/>
          <a:p>
            <a:endParaRPr lang="en-US" sz="2800" b="0" strike="noStrike" spc="-1">
              <a:solidFill>
                <a:srgbClr val="000000"/>
              </a:solidFill>
              <a:latin typeface="맑은 고딕"/>
            </a:endParaRPr>
          </a:p>
        </p:txBody>
      </p:sp>
      <p:sp>
        <p:nvSpPr>
          <p:cNvPr id="78"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lstStyle/>
          <a:p>
            <a:endParaRPr lang="en-US" sz="2800" b="0" strike="noStrike" spc="-1">
              <a:solidFill>
                <a:srgbClr val="000000"/>
              </a:solidFill>
              <a:latin typeface="맑은 고딕"/>
            </a:endParaRPr>
          </a:p>
        </p:txBody>
      </p:sp>
      <p:sp>
        <p:nvSpPr>
          <p:cNvPr id="79"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lstStyle/>
          <a:p>
            <a:endParaRPr lang="en-US" sz="2800" b="0" strike="noStrike" spc="-1">
              <a:solidFill>
                <a:srgbClr val="000000"/>
              </a:solidFill>
              <a:latin typeface="맑은 고딕"/>
            </a:endParaRPr>
          </a:p>
        </p:txBody>
      </p:sp>
      <p:sp>
        <p:nvSpPr>
          <p:cNvPr id="80"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lstStyle/>
          <a:p>
            <a:endParaRPr lang="en-US" sz="2800" b="0" strike="noStrike" spc="-1">
              <a:solidFill>
                <a:srgbClr val="000000"/>
              </a:solidFill>
              <a:latin typeface="맑은 고딕"/>
            </a:endParaRPr>
          </a:p>
        </p:txBody>
      </p:sp>
      <p:sp>
        <p:nvSpPr>
          <p:cNvPr id="81"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lstStyle/>
          <a:p>
            <a:endParaRPr lang="en-US" sz="2800" b="0" strike="noStrike" spc="-1">
              <a:solidFill>
                <a:srgbClr val="000000"/>
              </a:solidFill>
              <a:latin typeface="맑은 고딕"/>
            </a:endParaRPr>
          </a:p>
        </p:txBody>
      </p:sp>
      <p:sp>
        <p:nvSpPr>
          <p:cNvPr id="9" name="PlaceHolder 8"/>
          <p:cNvSpPr>
            <a:spLocks noGrp="1"/>
          </p:cNvSpPr>
          <p:nvPr>
            <p:ph type="ftr" idx="5"/>
          </p:nvPr>
        </p:nvSpPr>
        <p:spPr/>
        <p:txBody>
          <a:bodyPr/>
          <a:lstStyle/>
          <a:p>
            <a:r>
              <a:t>Footer</a:t>
            </a:r>
          </a:p>
        </p:txBody>
      </p:sp>
      <p:sp>
        <p:nvSpPr>
          <p:cNvPr id="10" name="PlaceHolder 9"/>
          <p:cNvSpPr>
            <a:spLocks noGrp="1"/>
          </p:cNvSpPr>
          <p:nvPr>
            <p:ph type="sldNum" idx="6"/>
          </p:nvPr>
        </p:nvSpPr>
        <p:spPr/>
        <p:txBody>
          <a:bodyPr/>
          <a:lstStyle/>
          <a:p>
            <a:fld id="{FA3B3C4E-C2C0-49D9-BF7B-095E23EE126A}" type="slidenum">
              <a:t>‹#›</a:t>
            </a:fld>
            <a:endParaRPr/>
          </a:p>
        </p:txBody>
      </p:sp>
      <p:sp>
        <p:nvSpPr>
          <p:cNvPr id="11" name="PlaceHolder 10"/>
          <p:cNvSpPr>
            <a:spLocks noGrp="1"/>
          </p:cNvSpPr>
          <p:nvPr>
            <p:ph type="dt" idx="4"/>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맑은 고딕"/>
            </a:endParaRPr>
          </a:p>
        </p:txBody>
      </p:sp>
      <p:sp>
        <p:nvSpPr>
          <p:cNvPr id="8"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endParaRPr lang="en-US" sz="2800" b="0" strike="noStrike" spc="-1">
              <a:solidFill>
                <a:srgbClr val="000000"/>
              </a:solidFill>
              <a:latin typeface="맑은 고딕"/>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7EAC7494-1AAF-4A4F-A933-7CE10906AD23}"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맑은 고딕"/>
            </a:endParaRPr>
          </a:p>
        </p:txBody>
      </p:sp>
      <p:sp>
        <p:nvSpPr>
          <p:cNvPr id="10"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endParaRPr lang="en-US" sz="2800" b="0" strike="noStrike" spc="-1">
              <a:solidFill>
                <a:srgbClr val="000000"/>
              </a:solidFill>
              <a:latin typeface="맑은 고딕"/>
            </a:endParaRPr>
          </a:p>
        </p:txBody>
      </p:sp>
      <p:sp>
        <p:nvSpPr>
          <p:cNvPr id="11"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endParaRPr lang="en-US" sz="2800" b="0" strike="noStrike" spc="-1">
              <a:solidFill>
                <a:srgbClr val="000000"/>
              </a:solidFill>
              <a:latin typeface="맑은 고딕"/>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0C2BDCE5-25D8-4A7C-9BAC-7D1BAED94DC1}"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맑은 고딕"/>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6B0721E3-8D23-4435-BA80-6B4614EE8171}"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lstStyle/>
          <a:p>
            <a:pPr algn="ctr"/>
            <a:endParaRPr lang="en-US"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A437230E-DD15-426C-816B-509F7E33E19D}"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맑은 고딕"/>
            </a:endParaRPr>
          </a:p>
        </p:txBody>
      </p:sp>
      <p:sp>
        <p:nvSpPr>
          <p:cNvPr id="15"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endParaRPr lang="en-US" sz="2800" b="0" strike="noStrike" spc="-1">
              <a:solidFill>
                <a:srgbClr val="000000"/>
              </a:solidFill>
              <a:latin typeface="맑은 고딕"/>
            </a:endParaRPr>
          </a:p>
        </p:txBody>
      </p:sp>
      <p:sp>
        <p:nvSpPr>
          <p:cNvPr id="16"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endParaRPr lang="en-US" sz="2800" b="0" strike="noStrike" spc="-1">
              <a:solidFill>
                <a:srgbClr val="000000"/>
              </a:solidFill>
              <a:latin typeface="맑은 고딕"/>
            </a:endParaRPr>
          </a:p>
        </p:txBody>
      </p:sp>
      <p:sp>
        <p:nvSpPr>
          <p:cNvPr id="17"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endParaRPr lang="en-US" sz="2800" b="0" strike="noStrike" spc="-1">
              <a:solidFill>
                <a:srgbClr val="000000"/>
              </a:solidFill>
              <a:latin typeface="맑은 고딕"/>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34C7DB2A-93DC-45CD-A077-0F8D6EAACA1D}"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맑은 고딕"/>
            </a:endParaRPr>
          </a:p>
        </p:txBody>
      </p:sp>
      <p:sp>
        <p:nvSpPr>
          <p:cNvPr id="19"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endParaRPr lang="en-US" sz="2800" b="0" strike="noStrike" spc="-1">
              <a:solidFill>
                <a:srgbClr val="000000"/>
              </a:solidFill>
              <a:latin typeface="맑은 고딕"/>
            </a:endParaRPr>
          </a:p>
        </p:txBody>
      </p:sp>
      <p:sp>
        <p:nvSpPr>
          <p:cNvPr id="20"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endParaRPr lang="en-US" sz="2800" b="0" strike="noStrike" spc="-1">
              <a:solidFill>
                <a:srgbClr val="000000"/>
              </a:solidFill>
              <a:latin typeface="맑은 고딕"/>
            </a:endParaRPr>
          </a:p>
        </p:txBody>
      </p:sp>
      <p:sp>
        <p:nvSpPr>
          <p:cNvPr id="21"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lstStyle/>
          <a:p>
            <a:endParaRPr lang="en-US" sz="2800" b="0" strike="noStrike" spc="-1">
              <a:solidFill>
                <a:srgbClr val="000000"/>
              </a:solidFill>
              <a:latin typeface="맑은 고딕"/>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361A2668-B768-4072-A09F-041C3240B17B}"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맑은 고딕"/>
            </a:endParaRPr>
          </a:p>
        </p:txBody>
      </p:sp>
      <p:sp>
        <p:nvSpPr>
          <p:cNvPr id="23"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endParaRPr lang="en-US" sz="2800" b="0" strike="noStrike" spc="-1">
              <a:solidFill>
                <a:srgbClr val="000000"/>
              </a:solidFill>
              <a:latin typeface="맑은 고딕"/>
            </a:endParaRPr>
          </a:p>
        </p:txBody>
      </p:sp>
      <p:sp>
        <p:nvSpPr>
          <p:cNvPr id="24"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endParaRPr lang="en-US" sz="2800" b="0" strike="noStrike" spc="-1">
              <a:solidFill>
                <a:srgbClr val="000000"/>
              </a:solidFill>
              <a:latin typeface="맑은 고딕"/>
            </a:endParaRPr>
          </a:p>
        </p:txBody>
      </p:sp>
      <p:sp>
        <p:nvSpPr>
          <p:cNvPr id="25"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lstStyle/>
          <a:p>
            <a:endParaRPr lang="en-US" sz="2800" b="0" strike="noStrike" spc="-1">
              <a:solidFill>
                <a:srgbClr val="000000"/>
              </a:solidFill>
              <a:latin typeface="맑은 고딕"/>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7D0C8108-00EE-42FA-A3FC-B81530C6ED81}"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a:noFill/>
          <a:ln w="0">
            <a:noFill/>
          </a:ln>
        </p:spPr>
        <p:txBody>
          <a:bodyPr anchor="b">
            <a:noAutofit/>
          </a:bodyPr>
          <a:lstStyle/>
          <a:p>
            <a:pPr algn="ctr">
              <a:lnSpc>
                <a:spcPct val="90000"/>
              </a:lnSpc>
            </a:pPr>
            <a:r>
              <a:rPr lang="ko-KR" sz="6000" b="0" strike="noStrike" spc="-1">
                <a:solidFill>
                  <a:srgbClr val="000000"/>
                </a:solidFill>
                <a:latin typeface="맑은 고딕"/>
              </a:rPr>
              <a:t>마스터 제목 스타일 편집</a:t>
            </a:r>
            <a:endParaRPr lang="en-US" sz="6000" b="0" strike="noStrike" spc="-1">
              <a:solidFill>
                <a:srgbClr val="000000"/>
              </a:solidFill>
              <a:latin typeface="맑은 고딕"/>
            </a:endParaRPr>
          </a:p>
        </p:txBody>
      </p:sp>
      <p:sp>
        <p:nvSpPr>
          <p:cNvPr id="6" name="PlaceHolder 2"/>
          <p:cNvSpPr>
            <a:spLocks noGrp="1"/>
          </p:cNvSpPr>
          <p:nvPr>
            <p:ph type="dt" idx="1"/>
          </p:nvPr>
        </p:nvSpPr>
        <p:spPr>
          <a:xfrm>
            <a:off x="838080" y="6356520"/>
            <a:ext cx="2742840" cy="364680"/>
          </a:xfrm>
          <a:prstGeom prst="rect">
            <a:avLst/>
          </a:prstGeom>
          <a:noFill/>
          <a:ln w="0">
            <a:noFill/>
          </a:ln>
        </p:spPr>
        <p:txBody>
          <a:bodyPr anchor="ctr">
            <a:noAutofit/>
          </a:bodyPr>
          <a:lstStyle>
            <a:lvl1pPr>
              <a:lnSpc>
                <a:spcPct val="100000"/>
              </a:lnSpc>
              <a:defRPr lang="en-US" sz="1200" b="0" strike="noStrike" spc="-1">
                <a:solidFill>
                  <a:srgbClr val="8B8B8B"/>
                </a:solidFill>
                <a:latin typeface="맑은 고딕"/>
              </a:defRPr>
            </a:lvl1pPr>
          </a:lstStyle>
          <a:p>
            <a:pPr>
              <a:lnSpc>
                <a:spcPct val="100000"/>
              </a:lnSpc>
            </a:pPr>
            <a:r>
              <a:rPr lang="en-US" sz="1200" b="0" strike="noStrike" spc="-1">
                <a:solidFill>
                  <a:srgbClr val="8B8B8B"/>
                </a:solidFill>
                <a:latin typeface="맑은 고딕"/>
              </a:rPr>
              <a:t>&lt;date/time&gt;</a:t>
            </a:r>
            <a:endParaRPr lang="en-US" sz="1200" b="0" strike="noStrike" spc="-1">
              <a:latin typeface="바탕"/>
            </a:endParaRPr>
          </a:p>
        </p:txBody>
      </p:sp>
      <p:sp>
        <p:nvSpPr>
          <p:cNvPr id="2" name="PlaceHolder 3"/>
          <p:cNvSpPr>
            <a:spLocks noGrp="1"/>
          </p:cNvSpPr>
          <p:nvPr>
            <p:ph type="ftr" idx="2"/>
          </p:nvPr>
        </p:nvSpPr>
        <p:spPr>
          <a:xfrm>
            <a:off x="4038480" y="6356520"/>
            <a:ext cx="4114440" cy="364680"/>
          </a:xfrm>
          <a:prstGeom prst="rect">
            <a:avLst/>
          </a:prstGeom>
          <a:noFill/>
          <a:ln w="0">
            <a:noFill/>
          </a:ln>
        </p:spPr>
        <p:txBody>
          <a:bodyPr anchor="ctr">
            <a:noAutofit/>
          </a:bodyPr>
          <a:lstStyle>
            <a:lvl1pPr algn="ctr">
              <a:defRPr lang="en-US" sz="1400" b="0" strike="noStrike" spc="-1">
                <a:latin typeface="바탕"/>
              </a:defRPr>
            </a:lvl1pPr>
          </a:lstStyle>
          <a:p>
            <a:pPr algn="ctr"/>
            <a:r>
              <a:rPr lang="en-US" sz="1400" b="0" strike="noStrike" spc="-1">
                <a:latin typeface="바탕"/>
              </a:rPr>
              <a:t>&lt;footer&gt;</a:t>
            </a:r>
          </a:p>
        </p:txBody>
      </p:sp>
      <p:sp>
        <p:nvSpPr>
          <p:cNvPr id="3" name="PlaceHolder 4"/>
          <p:cNvSpPr>
            <a:spLocks noGrp="1"/>
          </p:cNvSpPr>
          <p:nvPr>
            <p:ph type="sldNum" idx="3"/>
          </p:nvPr>
        </p:nvSpPr>
        <p:spPr>
          <a:xfrm>
            <a:off x="8610480" y="6356520"/>
            <a:ext cx="2742840" cy="364680"/>
          </a:xfrm>
          <a:prstGeom prst="rect">
            <a:avLst/>
          </a:prstGeom>
          <a:noFill/>
          <a:ln w="0">
            <a:noFill/>
          </a:ln>
        </p:spPr>
        <p:txBody>
          <a:bodyPr anchor="ctr">
            <a:noAutofit/>
          </a:bodyPr>
          <a:lstStyle>
            <a:lvl1pPr algn="r">
              <a:lnSpc>
                <a:spcPct val="100000"/>
              </a:lnSpc>
              <a:defRPr lang="en-US" sz="1200" b="0" strike="noStrike" spc="-1">
                <a:solidFill>
                  <a:srgbClr val="8B8B8B"/>
                </a:solidFill>
                <a:latin typeface="맑은 고딕"/>
              </a:defRPr>
            </a:lvl1pPr>
          </a:lstStyle>
          <a:p>
            <a:pPr algn="r">
              <a:lnSpc>
                <a:spcPct val="100000"/>
              </a:lnSpc>
            </a:pPr>
            <a:fld id="{E3992178-F65C-492C-B930-C9D87E1AA4C8}" type="slidenum">
              <a:rPr lang="en-US" sz="1200" b="0" strike="noStrike" spc="-1">
                <a:solidFill>
                  <a:srgbClr val="8B8B8B"/>
                </a:solidFill>
                <a:latin typeface="맑은 고딕"/>
              </a:rPr>
              <a:t>‹#›</a:t>
            </a:fld>
            <a:endParaRPr lang="en-US" sz="1200" b="0" strike="noStrike" spc="-1">
              <a:latin typeface="바탕"/>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맑은 고딕"/>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맑은 고딕"/>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맑은 고딕"/>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맑은 고딕"/>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맑은 고딕"/>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맑은 고딕"/>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맑은 고딕"/>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pPr>
            <a:r>
              <a:rPr lang="ko-KR" sz="4400" b="0" strike="noStrike" spc="-1">
                <a:solidFill>
                  <a:srgbClr val="000000"/>
                </a:solidFill>
                <a:latin typeface="맑은 고딕"/>
              </a:rPr>
              <a:t>마스터 제목 스타일 편집</a:t>
            </a:r>
            <a:endParaRPr lang="en-US" sz="4400" b="0" strike="noStrike" spc="-1">
              <a:solidFill>
                <a:srgbClr val="000000"/>
              </a:solidFill>
              <a:latin typeface="맑은 고딕"/>
            </a:endParaRPr>
          </a:p>
        </p:txBody>
      </p:sp>
      <p:sp>
        <p:nvSpPr>
          <p:cNvPr id="42" name="PlaceHolder 2"/>
          <p:cNvSpPr>
            <a:spLocks noGrp="1"/>
          </p:cNvSpPr>
          <p:nvPr>
            <p:ph type="body"/>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ko-KR" sz="2800" b="0" strike="noStrike" spc="-1">
                <a:solidFill>
                  <a:srgbClr val="000000"/>
                </a:solidFill>
                <a:latin typeface="맑은 고딕"/>
              </a:rPr>
              <a:t>마스터 텍스트 스타일 편집</a:t>
            </a:r>
            <a:endParaRPr lang="en-US" sz="2800" b="0" strike="noStrike" spc="-1">
              <a:solidFill>
                <a:srgbClr val="000000"/>
              </a:solidFill>
              <a:latin typeface="맑은 고딕"/>
            </a:endParaRPr>
          </a:p>
          <a:p>
            <a:pPr marL="685800" lvl="1" indent="-228600">
              <a:lnSpc>
                <a:spcPct val="90000"/>
              </a:lnSpc>
              <a:spcBef>
                <a:spcPts val="499"/>
              </a:spcBef>
              <a:buClr>
                <a:srgbClr val="000000"/>
              </a:buClr>
              <a:buFont typeface="Arial"/>
              <a:buChar char="•"/>
            </a:pPr>
            <a:r>
              <a:rPr lang="ko-KR" sz="2400" b="0" strike="noStrike" spc="-1">
                <a:solidFill>
                  <a:srgbClr val="000000"/>
                </a:solidFill>
                <a:latin typeface="맑은 고딕"/>
              </a:rPr>
              <a:t>둘째 수준</a:t>
            </a:r>
            <a:endParaRPr lang="en-US" sz="2400" b="0" strike="noStrike" spc="-1">
              <a:solidFill>
                <a:srgbClr val="000000"/>
              </a:solidFill>
              <a:latin typeface="맑은 고딕"/>
            </a:endParaRPr>
          </a:p>
          <a:p>
            <a:pPr marL="1143000" lvl="2" indent="-228600">
              <a:lnSpc>
                <a:spcPct val="90000"/>
              </a:lnSpc>
              <a:spcBef>
                <a:spcPts val="499"/>
              </a:spcBef>
              <a:buClr>
                <a:srgbClr val="000000"/>
              </a:buClr>
              <a:buFont typeface="Arial"/>
              <a:buChar char="•"/>
            </a:pPr>
            <a:r>
              <a:rPr lang="ko-KR" sz="2000" b="0" strike="noStrike" spc="-1">
                <a:solidFill>
                  <a:srgbClr val="000000"/>
                </a:solidFill>
                <a:latin typeface="맑은 고딕"/>
              </a:rPr>
              <a:t>셋째 수준</a:t>
            </a:r>
            <a:endParaRPr lang="en-US" sz="2000" b="0" strike="noStrike" spc="-1">
              <a:solidFill>
                <a:srgbClr val="000000"/>
              </a:solidFill>
              <a:latin typeface="맑은 고딕"/>
            </a:endParaRPr>
          </a:p>
          <a:p>
            <a:pPr marL="1600200" lvl="3" indent="-228600">
              <a:lnSpc>
                <a:spcPct val="90000"/>
              </a:lnSpc>
              <a:spcBef>
                <a:spcPts val="499"/>
              </a:spcBef>
              <a:buClr>
                <a:srgbClr val="000000"/>
              </a:buClr>
              <a:buFont typeface="Arial"/>
              <a:buChar char="•"/>
            </a:pPr>
            <a:r>
              <a:rPr lang="ko-KR" sz="1800" b="0" strike="noStrike" spc="-1">
                <a:solidFill>
                  <a:srgbClr val="000000"/>
                </a:solidFill>
                <a:latin typeface="맑은 고딕"/>
              </a:rPr>
              <a:t>넷째 수준</a:t>
            </a:r>
            <a:endParaRPr lang="en-US" sz="1800" b="0" strike="noStrike" spc="-1">
              <a:solidFill>
                <a:srgbClr val="000000"/>
              </a:solidFill>
              <a:latin typeface="맑은 고딕"/>
            </a:endParaRPr>
          </a:p>
          <a:p>
            <a:pPr marL="2057400" lvl="4" indent="-228600">
              <a:lnSpc>
                <a:spcPct val="90000"/>
              </a:lnSpc>
              <a:spcBef>
                <a:spcPts val="499"/>
              </a:spcBef>
              <a:buClr>
                <a:srgbClr val="000000"/>
              </a:buClr>
              <a:buFont typeface="Arial"/>
              <a:buChar char="•"/>
            </a:pPr>
            <a:r>
              <a:rPr lang="ko-KR" sz="1800" b="0" strike="noStrike" spc="-1">
                <a:solidFill>
                  <a:srgbClr val="000000"/>
                </a:solidFill>
                <a:latin typeface="맑은 고딕"/>
              </a:rPr>
              <a:t>다섯째 수준</a:t>
            </a:r>
            <a:endParaRPr lang="en-US" sz="1800" b="0" strike="noStrike" spc="-1">
              <a:solidFill>
                <a:srgbClr val="000000"/>
              </a:solidFill>
              <a:latin typeface="맑은 고딕"/>
            </a:endParaRPr>
          </a:p>
        </p:txBody>
      </p:sp>
      <p:sp>
        <p:nvSpPr>
          <p:cNvPr id="43" name="PlaceHolder 3"/>
          <p:cNvSpPr>
            <a:spLocks noGrp="1"/>
          </p:cNvSpPr>
          <p:nvPr>
            <p:ph type="dt" idx="4"/>
          </p:nvPr>
        </p:nvSpPr>
        <p:spPr>
          <a:xfrm>
            <a:off x="838080" y="6356520"/>
            <a:ext cx="2742840" cy="364680"/>
          </a:xfrm>
          <a:prstGeom prst="rect">
            <a:avLst/>
          </a:prstGeom>
          <a:noFill/>
          <a:ln w="0">
            <a:noFill/>
          </a:ln>
        </p:spPr>
        <p:txBody>
          <a:bodyPr anchor="ctr">
            <a:noAutofit/>
          </a:bodyPr>
          <a:lstStyle>
            <a:lvl1pPr>
              <a:lnSpc>
                <a:spcPct val="100000"/>
              </a:lnSpc>
              <a:defRPr lang="en-US" sz="1200" b="0" strike="noStrike" spc="-1">
                <a:solidFill>
                  <a:srgbClr val="8B8B8B"/>
                </a:solidFill>
                <a:latin typeface="맑은 고딕"/>
              </a:defRPr>
            </a:lvl1pPr>
          </a:lstStyle>
          <a:p>
            <a:pPr>
              <a:lnSpc>
                <a:spcPct val="100000"/>
              </a:lnSpc>
            </a:pPr>
            <a:r>
              <a:rPr lang="en-US" sz="1200" b="0" strike="noStrike" spc="-1">
                <a:solidFill>
                  <a:srgbClr val="8B8B8B"/>
                </a:solidFill>
                <a:latin typeface="맑은 고딕"/>
              </a:rPr>
              <a:t>&lt;date/time&gt;</a:t>
            </a:r>
            <a:endParaRPr lang="en-US" sz="1200" b="0" strike="noStrike" spc="-1">
              <a:latin typeface="바탕"/>
            </a:endParaRPr>
          </a:p>
        </p:txBody>
      </p:sp>
      <p:sp>
        <p:nvSpPr>
          <p:cNvPr id="44" name="PlaceHolder 4"/>
          <p:cNvSpPr>
            <a:spLocks noGrp="1"/>
          </p:cNvSpPr>
          <p:nvPr>
            <p:ph type="ftr" idx="5"/>
          </p:nvPr>
        </p:nvSpPr>
        <p:spPr>
          <a:xfrm>
            <a:off x="4038480" y="6356520"/>
            <a:ext cx="4114440" cy="364680"/>
          </a:xfrm>
          <a:prstGeom prst="rect">
            <a:avLst/>
          </a:prstGeom>
          <a:noFill/>
          <a:ln w="0">
            <a:noFill/>
          </a:ln>
        </p:spPr>
        <p:txBody>
          <a:bodyPr anchor="ctr">
            <a:noAutofit/>
          </a:bodyPr>
          <a:lstStyle>
            <a:lvl1pPr algn="ctr">
              <a:defRPr lang="en-US" sz="1400" b="0" strike="noStrike" spc="-1">
                <a:latin typeface="바탕"/>
              </a:defRPr>
            </a:lvl1pPr>
          </a:lstStyle>
          <a:p>
            <a:pPr algn="ctr"/>
            <a:r>
              <a:rPr lang="en-US" sz="1400" b="0" strike="noStrike" spc="-1">
                <a:latin typeface="바탕"/>
              </a:rPr>
              <a:t>&lt;footer&gt;</a:t>
            </a:r>
          </a:p>
        </p:txBody>
      </p:sp>
      <p:sp>
        <p:nvSpPr>
          <p:cNvPr id="45" name="PlaceHolder 5"/>
          <p:cNvSpPr>
            <a:spLocks noGrp="1"/>
          </p:cNvSpPr>
          <p:nvPr>
            <p:ph type="sldNum" idx="6"/>
          </p:nvPr>
        </p:nvSpPr>
        <p:spPr>
          <a:xfrm>
            <a:off x="8610480" y="6356520"/>
            <a:ext cx="2742840" cy="364680"/>
          </a:xfrm>
          <a:prstGeom prst="rect">
            <a:avLst/>
          </a:prstGeom>
          <a:noFill/>
          <a:ln w="0">
            <a:noFill/>
          </a:ln>
        </p:spPr>
        <p:txBody>
          <a:bodyPr anchor="ctr">
            <a:noAutofit/>
          </a:bodyPr>
          <a:lstStyle>
            <a:lvl1pPr algn="r">
              <a:lnSpc>
                <a:spcPct val="100000"/>
              </a:lnSpc>
              <a:defRPr lang="en-US" sz="1200" b="0" strike="noStrike" spc="-1">
                <a:solidFill>
                  <a:srgbClr val="8B8B8B"/>
                </a:solidFill>
                <a:latin typeface="맑은 고딕"/>
              </a:defRPr>
            </a:lvl1pPr>
          </a:lstStyle>
          <a:p>
            <a:pPr algn="r">
              <a:lnSpc>
                <a:spcPct val="100000"/>
              </a:lnSpc>
            </a:pPr>
            <a:fld id="{B56F6F5E-979C-47F5-B92E-188A5A2D21B9}" type="slidenum">
              <a:rPr lang="en-US" sz="1200" b="0" strike="noStrike" spc="-1">
                <a:solidFill>
                  <a:srgbClr val="8B8B8B"/>
                </a:solidFill>
                <a:latin typeface="맑은 고딕"/>
              </a:rPr>
              <a:t>‹#›</a:t>
            </a:fld>
            <a:endParaRPr lang="en-US" sz="1200" b="0" strike="noStrike" spc="-1">
              <a:latin typeface="바탕"/>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hyperlink" Target="http://ntoyshop.com/main"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4.png"/><Relationship Id="rId1" Type="http://schemas.openxmlformats.org/officeDocument/2006/relationships/slideLayout" Target="../slideLayouts/slideLayout13.xml"/><Relationship Id="rId5" Type="http://schemas.openxmlformats.org/officeDocument/2006/relationships/image" Target="../media/image36.png"/><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png"/><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png"/><Relationship Id="rId1" Type="http://schemas.openxmlformats.org/officeDocument/2006/relationships/slideLayout" Target="../slideLayouts/slideLayout13.xml"/><Relationship Id="rId5" Type="http://schemas.openxmlformats.org/officeDocument/2006/relationships/image" Target="../media/image44.png"/><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png"/><Relationship Id="rId1" Type="http://schemas.openxmlformats.org/officeDocument/2006/relationships/slideLayout" Target="../slideLayouts/slideLayout13.xml"/><Relationship Id="rId5" Type="http://schemas.openxmlformats.org/officeDocument/2006/relationships/image" Target="../media/image49.png"/><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png"/><Relationship Id="rId1" Type="http://schemas.openxmlformats.org/officeDocument/2006/relationships/slideLayout" Target="../slideLayouts/slideLayout13.xml"/><Relationship Id="rId5" Type="http://schemas.openxmlformats.org/officeDocument/2006/relationships/image" Target="../media/image51.png"/><Relationship Id="rId4" Type="http://schemas.openxmlformats.org/officeDocument/2006/relationships/image" Target="../media/image50.png"/></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2.png"/><Relationship Id="rId1" Type="http://schemas.openxmlformats.org/officeDocument/2006/relationships/slideLayout" Target="../slideLayouts/slideLayout13.xml"/><Relationship Id="rId5" Type="http://schemas.openxmlformats.org/officeDocument/2006/relationships/image" Target="../media/image54.png"/><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58.png"/><Relationship Id="rId2" Type="http://schemas.openxmlformats.org/officeDocument/2006/relationships/image" Target="../media/image54.png"/><Relationship Id="rId1" Type="http://schemas.openxmlformats.org/officeDocument/2006/relationships/slideLayout" Target="../slideLayouts/slideLayout1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63.png"/><Relationship Id="rId2"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7.png"/><Relationship Id="rId2" Type="http://schemas.openxmlformats.org/officeDocument/2006/relationships/image" Target="../media/image64.png"/><Relationship Id="rId1" Type="http://schemas.openxmlformats.org/officeDocument/2006/relationships/slideLayout" Target="../slideLayouts/slideLayout13.xml"/><Relationship Id="rId6" Type="http://schemas.openxmlformats.org/officeDocument/2006/relationships/image" Target="../media/image55.png"/><Relationship Id="rId5" Type="http://schemas.openxmlformats.org/officeDocument/2006/relationships/image" Target="../media/image5.png"/><Relationship Id="rId4" Type="http://schemas.openxmlformats.org/officeDocument/2006/relationships/image" Target="../media/image66.png"/></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0.png"/><Relationship Id="rId1" Type="http://schemas.openxmlformats.org/officeDocument/2006/relationships/slideLayout" Target="../slideLayouts/slideLayout13.xml"/><Relationship Id="rId4" Type="http://schemas.openxmlformats.org/officeDocument/2006/relationships/image" Target="../media/image71.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2.png"/><Relationship Id="rId1" Type="http://schemas.openxmlformats.org/officeDocument/2006/relationships/slideLayout" Target="../slideLayouts/slideLayout1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1.png"/></Relationships>
</file>

<file path=ppt/slides/_rels/slide61.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1.png"/><Relationship Id="rId7" Type="http://schemas.openxmlformats.org/officeDocument/2006/relationships/image" Target="../media/image78.png"/><Relationship Id="rId2"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0.png"/><Relationship Id="rId1" Type="http://schemas.openxmlformats.org/officeDocument/2006/relationships/slideLayout" Target="../slideLayouts/slideLayout13.xml"/><Relationship Id="rId4" Type="http://schemas.openxmlformats.org/officeDocument/2006/relationships/image" Target="../media/image81.png"/></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0.png"/><Relationship Id="rId1" Type="http://schemas.openxmlformats.org/officeDocument/2006/relationships/slideLayout" Target="../slideLayouts/slideLayout13.xml"/><Relationship Id="rId5" Type="http://schemas.openxmlformats.org/officeDocument/2006/relationships/image" Target="../media/image83.png"/><Relationship Id="rId4" Type="http://schemas.openxmlformats.org/officeDocument/2006/relationships/image" Target="../media/image82.png"/></Relationships>
</file>

<file path=ppt/slides/_rels/slide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84.png"/></Relationships>
</file>

<file path=ppt/slides/_rels/slide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578AD"/>
        </a:solidFill>
        <a:effectLst/>
      </p:bgPr>
    </p:bg>
    <p:spTree>
      <p:nvGrpSpPr>
        <p:cNvPr id="1" name=""/>
        <p:cNvGrpSpPr/>
        <p:nvPr/>
      </p:nvGrpSpPr>
      <p:grpSpPr>
        <a:xfrm>
          <a:off x="0" y="0"/>
          <a:ext cx="0" cy="0"/>
          <a:chOff x="0" y="0"/>
          <a:chExt cx="0" cy="0"/>
        </a:xfrm>
      </p:grpSpPr>
      <p:sp>
        <p:nvSpPr>
          <p:cNvPr id="88" name="직사각형 1"/>
          <p:cNvSpPr/>
          <p:nvPr/>
        </p:nvSpPr>
        <p:spPr>
          <a:xfrm>
            <a:off x="319320" y="3631680"/>
            <a:ext cx="6807240" cy="2915280"/>
          </a:xfrm>
          <a:prstGeom prst="rect">
            <a:avLst/>
          </a:prstGeom>
          <a:solidFill>
            <a:srgbClr val="4578AD"/>
          </a:solidFill>
          <a:ln>
            <a:noFill/>
          </a:ln>
        </p:spPr>
        <p:style>
          <a:lnRef idx="2">
            <a:schemeClr val="accent1">
              <a:shade val="50000"/>
            </a:schemeClr>
          </a:lnRef>
          <a:fillRef idx="1">
            <a:schemeClr val="accent1"/>
          </a:fillRef>
          <a:effectRef idx="0">
            <a:schemeClr val="accent1"/>
          </a:effectRef>
          <a:fontRef idx="minor"/>
        </p:style>
        <p:txBody>
          <a:bodyPr/>
          <a:lstStyle/>
          <a:p>
            <a:endParaRPr lang="ko-KR" altLang="en-US" dirty="0"/>
          </a:p>
        </p:txBody>
      </p:sp>
      <p:pic>
        <p:nvPicPr>
          <p:cNvPr id="89" name="그림 29" descr="벡터그래픽이(가) 표시된 사진&#10;&#10;매우 높은 신뢰도로 생성된 설명"/>
          <p:cNvPicPr/>
          <p:nvPr/>
        </p:nvPicPr>
        <p:blipFill>
          <a:blip r:embed="rId2"/>
          <a:stretch/>
        </p:blipFill>
        <p:spPr>
          <a:xfrm flipH="1">
            <a:off x="-116280" y="3429000"/>
            <a:ext cx="4003200" cy="3818880"/>
          </a:xfrm>
          <a:prstGeom prst="rect">
            <a:avLst/>
          </a:prstGeom>
          <a:ln w="0">
            <a:noFill/>
          </a:ln>
        </p:spPr>
      </p:pic>
      <p:pic>
        <p:nvPicPr>
          <p:cNvPr id="90" name="그림 23"/>
          <p:cNvPicPr/>
          <p:nvPr/>
        </p:nvPicPr>
        <p:blipFill>
          <a:blip r:embed="rId3"/>
          <a:stretch/>
        </p:blipFill>
        <p:spPr>
          <a:xfrm>
            <a:off x="4575960" y="4307040"/>
            <a:ext cx="2550600" cy="2550600"/>
          </a:xfrm>
          <a:prstGeom prst="rect">
            <a:avLst/>
          </a:prstGeom>
          <a:ln w="0">
            <a:noFill/>
          </a:ln>
        </p:spPr>
      </p:pic>
      <p:sp>
        <p:nvSpPr>
          <p:cNvPr id="91" name="TextBox 4"/>
          <p:cNvSpPr/>
          <p:nvPr/>
        </p:nvSpPr>
        <p:spPr>
          <a:xfrm>
            <a:off x="2652840" y="2534040"/>
            <a:ext cx="6886080" cy="1004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r>
              <a:rPr lang="ko-KR" altLang="en-US" sz="6000" spc="-1" dirty="0" err="1">
                <a:solidFill>
                  <a:srgbClr val="FFFFFF"/>
                </a:solidFill>
                <a:latin typeface="타이포_쌍문동 B"/>
                <a:ea typeface="타이포_쌍문동 B"/>
              </a:rPr>
              <a:t>엔토이</a:t>
            </a:r>
            <a:r>
              <a:rPr lang="en-US" altLang="ko-KR" sz="6000" spc="-1" dirty="0">
                <a:solidFill>
                  <a:srgbClr val="FFFFFF"/>
                </a:solidFill>
                <a:latin typeface="타이포_쌍문동 B"/>
                <a:ea typeface="타이포_쌍문동 B"/>
              </a:rPr>
              <a:t>(</a:t>
            </a:r>
            <a:r>
              <a:rPr lang="en-US" altLang="ko-KR" sz="6000" spc="-1" dirty="0" err="1">
                <a:solidFill>
                  <a:srgbClr val="FFFFFF"/>
                </a:solidFill>
                <a:latin typeface="타이포_쌍문동 B"/>
                <a:ea typeface="타이포_쌍문동 B"/>
              </a:rPr>
              <a:t>Ntoy</a:t>
            </a:r>
            <a:r>
              <a:rPr lang="en-US" altLang="ko-KR" sz="6000" spc="-1" dirty="0">
                <a:solidFill>
                  <a:srgbClr val="FFFFFF"/>
                </a:solidFill>
                <a:latin typeface="타이포_쌍문동 B"/>
                <a:ea typeface="타이포_쌍문동 B"/>
              </a:rPr>
              <a:t>)</a:t>
            </a:r>
            <a:endParaRPr lang="en-US" sz="6000" b="0" strike="noStrike" spc="-1" dirty="0">
              <a:latin typeface="Arial"/>
            </a:endParaRPr>
          </a:p>
        </p:txBody>
      </p:sp>
      <p:pic>
        <p:nvPicPr>
          <p:cNvPr id="93" name="그림 21"/>
          <p:cNvPicPr/>
          <p:nvPr/>
        </p:nvPicPr>
        <p:blipFill>
          <a:blip r:embed="rId4"/>
          <a:stretch/>
        </p:blipFill>
        <p:spPr>
          <a:xfrm>
            <a:off x="3609000" y="5323680"/>
            <a:ext cx="1533960" cy="1533960"/>
          </a:xfrm>
          <a:prstGeom prst="rect">
            <a:avLst/>
          </a:prstGeom>
          <a:ln w="0">
            <a:noFill/>
          </a:ln>
        </p:spPr>
      </p:pic>
      <p:sp>
        <p:nvSpPr>
          <p:cNvPr id="2" name="TextBox 8">
            <a:extLst>
              <a:ext uri="{FF2B5EF4-FFF2-40B4-BE49-F238E27FC236}">
                <a16:creationId xmlns:a16="http://schemas.microsoft.com/office/drawing/2014/main" id="{D52DC258-B184-6023-D286-BCB41533ABF4}"/>
              </a:ext>
            </a:extLst>
          </p:cNvPr>
          <p:cNvSpPr/>
          <p:nvPr/>
        </p:nvSpPr>
        <p:spPr>
          <a:xfrm>
            <a:off x="6656040" y="3412653"/>
            <a:ext cx="5568120" cy="625769"/>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50000"/>
              </a:lnSpc>
            </a:pPr>
            <a:r>
              <a:rPr lang="en-US" b="0" strike="noStrike" spc="-1" dirty="0">
                <a:solidFill>
                  <a:srgbClr val="FFFFFF"/>
                </a:solidFill>
                <a:latin typeface="타이포_쌍문동 B"/>
              </a:rPr>
              <a:t>GROUP</a:t>
            </a:r>
            <a:r>
              <a:rPr lang="en-US" sz="2600" b="0" strike="noStrike" spc="-1" dirty="0">
                <a:solidFill>
                  <a:srgbClr val="FFFFFF"/>
                </a:solidFill>
                <a:latin typeface="타이포_쌍문동 B"/>
              </a:rPr>
              <a:t> TOYZ</a:t>
            </a:r>
            <a:endParaRPr lang="en-US" sz="2600" b="0" strike="noStrike" spc="-1" dirty="0">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직사각형 5"/>
          <p:cNvSpPr/>
          <p:nvPr/>
        </p:nvSpPr>
        <p:spPr>
          <a:xfrm>
            <a:off x="0" y="-8640"/>
            <a:ext cx="1277280" cy="6866280"/>
          </a:xfrm>
          <a:prstGeom prst="rect">
            <a:avLst/>
          </a:prstGeom>
          <a:solidFill>
            <a:srgbClr val="97B6D5"/>
          </a:solidFill>
          <a:ln>
            <a:noFill/>
          </a:ln>
        </p:spPr>
        <p:style>
          <a:lnRef idx="2">
            <a:schemeClr val="accent1">
              <a:shade val="50000"/>
            </a:schemeClr>
          </a:lnRef>
          <a:fillRef idx="1">
            <a:schemeClr val="accent1"/>
          </a:fillRef>
          <a:effectRef idx="0">
            <a:schemeClr val="accent1"/>
          </a:effectRef>
          <a:fontRef idx="minor"/>
        </p:style>
      </p:sp>
      <p:sp>
        <p:nvSpPr>
          <p:cNvPr id="99" name="TextBox 16"/>
          <p:cNvSpPr/>
          <p:nvPr/>
        </p:nvSpPr>
        <p:spPr>
          <a:xfrm>
            <a:off x="175680" y="87120"/>
            <a:ext cx="1512000" cy="791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4600" b="0" strike="noStrike" spc="-1" dirty="0">
                <a:solidFill>
                  <a:srgbClr val="FFFFFF"/>
                </a:solidFill>
                <a:latin typeface="타이포_쌍문동 B"/>
                <a:ea typeface="타이포_쌍문동 B"/>
              </a:rPr>
              <a:t>02</a:t>
            </a:r>
            <a:endParaRPr lang="en-US" sz="4600" b="0" strike="noStrike" spc="-1" dirty="0">
              <a:latin typeface="Arial"/>
            </a:endParaRPr>
          </a:p>
        </p:txBody>
      </p:sp>
      <p:sp>
        <p:nvSpPr>
          <p:cNvPr id="100" name="TextBox 19"/>
          <p:cNvSpPr/>
          <p:nvPr/>
        </p:nvSpPr>
        <p:spPr>
          <a:xfrm>
            <a:off x="1375560" y="279720"/>
            <a:ext cx="3524914" cy="47560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pPr>
            <a:r>
              <a:rPr lang="ko-KR" altLang="en-US" sz="2500" b="0" strike="noStrike" spc="-1" dirty="0">
                <a:solidFill>
                  <a:srgbClr val="4578AD"/>
                </a:solidFill>
                <a:latin typeface="타이포_쌍문동 B"/>
              </a:rPr>
              <a:t>마인드맵</a:t>
            </a:r>
            <a:r>
              <a:rPr lang="en-US" altLang="ko-KR" sz="2500" b="0" strike="noStrike" spc="-1" dirty="0">
                <a:solidFill>
                  <a:srgbClr val="4578AD"/>
                </a:solidFill>
                <a:latin typeface="타이포_쌍문동 B"/>
              </a:rPr>
              <a:t>-</a:t>
            </a:r>
            <a:r>
              <a:rPr lang="ko-KR" altLang="en-US" sz="2500" b="0" strike="noStrike" spc="-1" dirty="0">
                <a:solidFill>
                  <a:srgbClr val="4578AD"/>
                </a:solidFill>
                <a:latin typeface="타이포_쌍문동 B"/>
              </a:rPr>
              <a:t>관리자 페이지</a:t>
            </a:r>
            <a:endParaRPr lang="en-US" sz="2500" b="0" strike="noStrike" spc="-1" dirty="0">
              <a:latin typeface="Arial"/>
            </a:endParaRPr>
          </a:p>
        </p:txBody>
      </p:sp>
      <p:pic>
        <p:nvPicPr>
          <p:cNvPr id="107" name="그림 8" descr="벡터그래픽이(가) 표시된 사진&#10;&#10;매우 높은 신뢰도로 생성된 설명"/>
          <p:cNvPicPr/>
          <p:nvPr/>
        </p:nvPicPr>
        <p:blipFill>
          <a:blip r:embed="rId3"/>
          <a:srcRect l="5252" r="5515"/>
          <a:stretch/>
        </p:blipFill>
        <p:spPr>
          <a:xfrm>
            <a:off x="0" y="797400"/>
            <a:ext cx="1277280" cy="1341720"/>
          </a:xfrm>
          <a:prstGeom prst="rect">
            <a:avLst/>
          </a:prstGeom>
          <a:ln w="0">
            <a:noFill/>
          </a:ln>
        </p:spPr>
      </p:pic>
      <p:pic>
        <p:nvPicPr>
          <p:cNvPr id="2" name="그림 1">
            <a:extLst>
              <a:ext uri="{FF2B5EF4-FFF2-40B4-BE49-F238E27FC236}">
                <a16:creationId xmlns:a16="http://schemas.microsoft.com/office/drawing/2014/main" id="{70DAB061-86FF-4B4D-853A-54683E7EEF48}"/>
              </a:ext>
            </a:extLst>
          </p:cNvPr>
          <p:cNvPicPr>
            <a:picLocks noChangeAspect="1"/>
          </p:cNvPicPr>
          <p:nvPr/>
        </p:nvPicPr>
        <p:blipFill>
          <a:blip r:embed="rId4"/>
          <a:stretch>
            <a:fillRect/>
          </a:stretch>
        </p:blipFill>
        <p:spPr>
          <a:xfrm>
            <a:off x="2229273" y="797400"/>
            <a:ext cx="8681384" cy="5619138"/>
          </a:xfrm>
          <a:prstGeom prst="rect">
            <a:avLst/>
          </a:prstGeom>
        </p:spPr>
      </p:pic>
    </p:spTree>
    <p:extLst>
      <p:ext uri="{BB962C8B-B14F-4D97-AF65-F5344CB8AC3E}">
        <p14:creationId xmlns:p14="http://schemas.microsoft.com/office/powerpoint/2010/main" val="24783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직사각형 24"/>
          <p:cNvSpPr/>
          <p:nvPr/>
        </p:nvSpPr>
        <p:spPr>
          <a:xfrm>
            <a:off x="0" y="-8640"/>
            <a:ext cx="1277280" cy="6866280"/>
          </a:xfrm>
          <a:prstGeom prst="rect">
            <a:avLst/>
          </a:prstGeom>
          <a:solidFill>
            <a:srgbClr val="97B6D5"/>
          </a:solidFill>
          <a:ln>
            <a:noFill/>
          </a:ln>
        </p:spPr>
        <p:style>
          <a:lnRef idx="2">
            <a:schemeClr val="accent1">
              <a:shade val="50000"/>
            </a:schemeClr>
          </a:lnRef>
          <a:fillRef idx="1">
            <a:schemeClr val="accent1"/>
          </a:fillRef>
          <a:effectRef idx="0">
            <a:schemeClr val="accent1"/>
          </a:effectRef>
          <a:fontRef idx="minor"/>
        </p:style>
      </p:sp>
      <p:sp>
        <p:nvSpPr>
          <p:cNvPr id="201" name="TextBox 45"/>
          <p:cNvSpPr/>
          <p:nvPr/>
        </p:nvSpPr>
        <p:spPr>
          <a:xfrm>
            <a:off x="175680" y="87120"/>
            <a:ext cx="1512000" cy="791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4600" b="0" strike="noStrike" spc="-1" dirty="0">
                <a:solidFill>
                  <a:srgbClr val="FFFFFF"/>
                </a:solidFill>
                <a:latin typeface="타이포_쌍문동 B"/>
                <a:ea typeface="타이포_쌍문동 B"/>
              </a:rPr>
              <a:t>03</a:t>
            </a:r>
            <a:endParaRPr lang="en-US" sz="4600" b="0" strike="noStrike" spc="-1" dirty="0">
              <a:latin typeface="Arial"/>
            </a:endParaRPr>
          </a:p>
        </p:txBody>
      </p:sp>
      <p:sp>
        <p:nvSpPr>
          <p:cNvPr id="202" name="TextBox 47"/>
          <p:cNvSpPr/>
          <p:nvPr/>
        </p:nvSpPr>
        <p:spPr>
          <a:xfrm>
            <a:off x="2076894" y="2383730"/>
            <a:ext cx="5329800" cy="55254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altLang="ko-KR" sz="3000" b="1" strike="noStrike" spc="-1" dirty="0">
                <a:solidFill>
                  <a:srgbClr val="4578AD"/>
                </a:solidFill>
                <a:latin typeface="타이포_쌍문동 B"/>
                <a:ea typeface="타이포_쌍문동 B"/>
              </a:rPr>
              <a:t>03. </a:t>
            </a:r>
            <a:r>
              <a:rPr lang="en-US" altLang="ko-KR" sz="3000" b="1" strike="noStrike" spc="-1" dirty="0" err="1">
                <a:solidFill>
                  <a:srgbClr val="4578AD"/>
                </a:solidFill>
                <a:latin typeface="타이포_쌍문동 B"/>
                <a:ea typeface="타이포_쌍문동 B"/>
              </a:rPr>
              <a:t>DataBase</a:t>
            </a:r>
            <a:r>
              <a:rPr lang="en-US" altLang="ko-KR" sz="3000" b="1" strike="noStrike" spc="-1" dirty="0">
                <a:solidFill>
                  <a:srgbClr val="4578AD"/>
                </a:solidFill>
                <a:latin typeface="타이포_쌍문동 B"/>
                <a:ea typeface="타이포_쌍문동 B"/>
              </a:rPr>
              <a:t> </a:t>
            </a:r>
            <a:r>
              <a:rPr lang="ko-KR" altLang="en-US" sz="3000" b="1" strike="noStrike" spc="-1" dirty="0">
                <a:solidFill>
                  <a:srgbClr val="4578AD"/>
                </a:solidFill>
                <a:latin typeface="타이포_쌍문동 B"/>
                <a:ea typeface="타이포_쌍문동 B"/>
              </a:rPr>
              <a:t>설계</a:t>
            </a:r>
            <a:endParaRPr lang="en-US" sz="3000" b="1" strike="noStrike" spc="-1" dirty="0">
              <a:latin typeface="Arial"/>
            </a:endParaRPr>
          </a:p>
        </p:txBody>
      </p:sp>
      <p:pic>
        <p:nvPicPr>
          <p:cNvPr id="204" name="그림 22" descr="벡터그래픽이(가) 표시된 사진&#10;&#10;매우 높은 신뢰도로 생성된 설명"/>
          <p:cNvPicPr/>
          <p:nvPr/>
        </p:nvPicPr>
        <p:blipFill>
          <a:blip r:embed="rId2"/>
          <a:srcRect l="5252" r="5515"/>
          <a:stretch/>
        </p:blipFill>
        <p:spPr>
          <a:xfrm>
            <a:off x="0" y="797400"/>
            <a:ext cx="1277280" cy="1341720"/>
          </a:xfrm>
          <a:prstGeom prst="rect">
            <a:avLst/>
          </a:prstGeom>
          <a:ln w="0">
            <a:noFill/>
          </a:ln>
        </p:spPr>
      </p:pic>
      <p:sp>
        <p:nvSpPr>
          <p:cNvPr id="4" name="도형 3">
            <a:extLst>
              <a:ext uri="{FF2B5EF4-FFF2-40B4-BE49-F238E27FC236}">
                <a16:creationId xmlns:a16="http://schemas.microsoft.com/office/drawing/2014/main" id="{88F55805-6C1F-6E2D-8BD1-5FD0780E8884}"/>
              </a:ext>
            </a:extLst>
          </p:cNvPr>
          <p:cNvSpPr>
            <a:spLocks/>
          </p:cNvSpPr>
          <p:nvPr/>
        </p:nvSpPr>
        <p:spPr>
          <a:xfrm>
            <a:off x="1764620" y="3184843"/>
            <a:ext cx="9394612" cy="180261"/>
          </a:xfrm>
          <a:prstGeom prst="rect">
            <a:avLst/>
          </a:prstGeom>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a:lnSpc>
                <a:spcPct val="100000"/>
              </a:lnSpc>
              <a:spcBef>
                <a:spcPts val="0"/>
              </a:spcBef>
              <a:spcAft>
                <a:spcPts val="0"/>
              </a:spcAft>
              <a:buFontTx/>
              <a:buNone/>
            </a:pPr>
            <a:endParaRPr lang="ko-KR" altLang="en-US" sz="1800" b="0" cap="none" dirty="0">
              <a:latin typeface="맑은 고딕" charset="0"/>
              <a:ea typeface="맑은 고딕" charset="0"/>
            </a:endParaRPr>
          </a:p>
        </p:txBody>
      </p:sp>
    </p:spTree>
    <p:extLst>
      <p:ext uri="{BB962C8B-B14F-4D97-AF65-F5344CB8AC3E}">
        <p14:creationId xmlns:p14="http://schemas.microsoft.com/office/powerpoint/2010/main" val="1184888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직사각형 8"/>
          <p:cNvSpPr/>
          <p:nvPr/>
        </p:nvSpPr>
        <p:spPr>
          <a:xfrm>
            <a:off x="0" y="-8640"/>
            <a:ext cx="1276560" cy="6865560"/>
          </a:xfrm>
          <a:prstGeom prst="rect">
            <a:avLst/>
          </a:prstGeom>
          <a:solidFill>
            <a:srgbClr val="97B6D5"/>
          </a:solidFill>
          <a:ln>
            <a:noFill/>
          </a:ln>
        </p:spPr>
        <p:style>
          <a:lnRef idx="2">
            <a:schemeClr val="accent1">
              <a:shade val="50000"/>
            </a:schemeClr>
          </a:lnRef>
          <a:fillRef idx="1">
            <a:schemeClr val="accent1"/>
          </a:fillRef>
          <a:effectRef idx="0">
            <a:schemeClr val="accent1"/>
          </a:effectRef>
          <a:fontRef idx="minor"/>
        </p:style>
      </p:sp>
      <p:sp>
        <p:nvSpPr>
          <p:cNvPr id="203" name="TextBox 15"/>
          <p:cNvSpPr/>
          <p:nvPr/>
        </p:nvSpPr>
        <p:spPr>
          <a:xfrm>
            <a:off x="175680" y="87120"/>
            <a:ext cx="1511280" cy="79876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4600" spc="-1" dirty="0">
                <a:solidFill>
                  <a:srgbClr val="FFFFFF"/>
                </a:solidFill>
                <a:latin typeface="타이포_쌍문동 B"/>
              </a:rPr>
              <a:t>03</a:t>
            </a:r>
            <a:endParaRPr lang="en-US" sz="4600" b="0" strike="noStrike" spc="-1" dirty="0">
              <a:latin typeface="Arial"/>
            </a:endParaRPr>
          </a:p>
        </p:txBody>
      </p:sp>
      <p:pic>
        <p:nvPicPr>
          <p:cNvPr id="205" name="그림 16" descr="벡터그래픽이(가) 표시된 사진&#10;&#10;매우 높은 신뢰도로 생성된 설명"/>
          <p:cNvPicPr/>
          <p:nvPr/>
        </p:nvPicPr>
        <p:blipFill>
          <a:blip r:embed="rId3"/>
          <a:srcRect l="5252" r="5515"/>
          <a:stretch/>
        </p:blipFill>
        <p:spPr>
          <a:xfrm>
            <a:off x="0" y="797400"/>
            <a:ext cx="1276560" cy="1341000"/>
          </a:xfrm>
          <a:prstGeom prst="rect">
            <a:avLst/>
          </a:prstGeom>
          <a:ln w="0">
            <a:noFill/>
          </a:ln>
        </p:spPr>
      </p:pic>
      <p:pic>
        <p:nvPicPr>
          <p:cNvPr id="3" name="그림 2">
            <a:extLst>
              <a:ext uri="{FF2B5EF4-FFF2-40B4-BE49-F238E27FC236}">
                <a16:creationId xmlns:a16="http://schemas.microsoft.com/office/drawing/2014/main" id="{5AC23C1D-0329-4829-6825-25BAFF78E646}"/>
              </a:ext>
            </a:extLst>
          </p:cNvPr>
          <p:cNvPicPr>
            <a:picLocks noChangeAspect="1"/>
          </p:cNvPicPr>
          <p:nvPr/>
        </p:nvPicPr>
        <p:blipFill>
          <a:blip r:embed="rId4"/>
          <a:stretch>
            <a:fillRect/>
          </a:stretch>
        </p:blipFill>
        <p:spPr>
          <a:xfrm>
            <a:off x="1686960" y="87120"/>
            <a:ext cx="9688412" cy="6770880"/>
          </a:xfrm>
          <a:prstGeom prst="rect">
            <a:avLst/>
          </a:prstGeom>
        </p:spPr>
      </p:pic>
    </p:spTree>
    <p:extLst>
      <p:ext uri="{BB962C8B-B14F-4D97-AF65-F5344CB8AC3E}">
        <p14:creationId xmlns:p14="http://schemas.microsoft.com/office/powerpoint/2010/main" val="3014056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직사각형 2"/>
          <p:cNvSpPr/>
          <p:nvPr/>
        </p:nvSpPr>
        <p:spPr>
          <a:xfrm>
            <a:off x="0" y="-8640"/>
            <a:ext cx="1276920" cy="6865920"/>
          </a:xfrm>
          <a:prstGeom prst="rect">
            <a:avLst/>
          </a:prstGeom>
          <a:solidFill>
            <a:srgbClr val="97B6D5"/>
          </a:solidFill>
          <a:ln>
            <a:noFill/>
          </a:ln>
        </p:spPr>
        <p:style>
          <a:lnRef idx="2">
            <a:schemeClr val="accent1">
              <a:shade val="50000"/>
            </a:schemeClr>
          </a:lnRef>
          <a:fillRef idx="1">
            <a:schemeClr val="accent1"/>
          </a:fillRef>
          <a:effectRef idx="0">
            <a:schemeClr val="accent1"/>
          </a:effectRef>
          <a:fontRef idx="minor"/>
        </p:style>
      </p:sp>
      <p:sp>
        <p:nvSpPr>
          <p:cNvPr id="123" name="TextBox 1"/>
          <p:cNvSpPr/>
          <p:nvPr/>
        </p:nvSpPr>
        <p:spPr>
          <a:xfrm>
            <a:off x="175680" y="87120"/>
            <a:ext cx="1511640" cy="790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4600" b="0" strike="noStrike" spc="-1">
                <a:solidFill>
                  <a:srgbClr val="FFFFFF"/>
                </a:solidFill>
                <a:latin typeface="타이포_쌍문동 B"/>
                <a:ea typeface="타이포_쌍문동 B"/>
              </a:rPr>
              <a:t>03</a:t>
            </a:r>
            <a:endParaRPr lang="en-US" sz="4600" b="0" strike="noStrike" spc="-1">
              <a:latin typeface="Arial"/>
            </a:endParaRPr>
          </a:p>
        </p:txBody>
      </p:sp>
      <p:sp>
        <p:nvSpPr>
          <p:cNvPr id="124" name="TextBox 2"/>
          <p:cNvSpPr/>
          <p:nvPr/>
        </p:nvSpPr>
        <p:spPr>
          <a:xfrm>
            <a:off x="1375560" y="279720"/>
            <a:ext cx="5329440" cy="470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2500" b="0" strike="noStrike" spc="-1">
                <a:solidFill>
                  <a:srgbClr val="4578AD"/>
                </a:solidFill>
                <a:latin typeface="타이포_쌍문동 B"/>
                <a:ea typeface="타이포_쌍문동 B"/>
              </a:rPr>
              <a:t>DB Table(</a:t>
            </a:r>
            <a:r>
              <a:rPr lang="ko-KR" sz="2500" b="0" strike="noStrike" spc="-1">
                <a:solidFill>
                  <a:srgbClr val="4578AD"/>
                </a:solidFill>
                <a:latin typeface="타이포_쌍문동 B"/>
                <a:ea typeface="타이포_쌍문동 B"/>
              </a:rPr>
              <a:t>결제</a:t>
            </a:r>
            <a:r>
              <a:rPr lang="en-US" sz="2500" b="0" strike="noStrike" spc="-1">
                <a:solidFill>
                  <a:srgbClr val="4578AD"/>
                </a:solidFill>
                <a:latin typeface="타이포_쌍문동 B"/>
                <a:ea typeface="타이포_쌍문동 B"/>
              </a:rPr>
              <a:t>)</a:t>
            </a:r>
            <a:endParaRPr lang="en-US" sz="2500" b="0" strike="noStrike" spc="-1">
              <a:latin typeface="Arial"/>
            </a:endParaRPr>
          </a:p>
        </p:txBody>
      </p:sp>
      <p:sp>
        <p:nvSpPr>
          <p:cNvPr id="125" name="사각형: 둥근 모서리 1"/>
          <p:cNvSpPr/>
          <p:nvPr/>
        </p:nvSpPr>
        <p:spPr>
          <a:xfrm>
            <a:off x="5580000" y="162360"/>
            <a:ext cx="1954800" cy="899640"/>
          </a:xfrm>
          <a:prstGeom prst="roundRect">
            <a:avLst>
              <a:gd name="adj" fmla="val 16667"/>
            </a:avLst>
          </a:prstGeom>
          <a:solidFill>
            <a:srgbClr val="FFE18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000000"/>
                </a:solidFill>
                <a:latin typeface="Arial"/>
                <a:ea typeface="DejaVu Sans"/>
              </a:rPr>
              <a:t>payment</a:t>
            </a:r>
            <a:endParaRPr lang="en-US" sz="1800" b="0" strike="noStrike" spc="-1">
              <a:latin typeface="Arial"/>
            </a:endParaRPr>
          </a:p>
        </p:txBody>
      </p:sp>
      <p:pic>
        <p:nvPicPr>
          <p:cNvPr id="126" name="그림 1" descr="벡터그래픽이(가) 표시된 사진&#10;&#10;매우 높은 신뢰도로 생성된 설명"/>
          <p:cNvPicPr/>
          <p:nvPr/>
        </p:nvPicPr>
        <p:blipFill>
          <a:blip r:embed="rId2"/>
          <a:srcRect l="5252" r="5515"/>
          <a:stretch/>
        </p:blipFill>
        <p:spPr>
          <a:xfrm>
            <a:off x="0" y="797400"/>
            <a:ext cx="1276920" cy="1341360"/>
          </a:xfrm>
          <a:prstGeom prst="rect">
            <a:avLst/>
          </a:prstGeom>
          <a:ln w="0">
            <a:noFill/>
          </a:ln>
        </p:spPr>
      </p:pic>
      <p:graphicFrame>
        <p:nvGraphicFramePr>
          <p:cNvPr id="127" name="표 126"/>
          <p:cNvGraphicFramePr/>
          <p:nvPr/>
        </p:nvGraphicFramePr>
        <p:xfrm>
          <a:off x="1408320" y="1147320"/>
          <a:ext cx="10545840" cy="5520240"/>
        </p:xfrm>
        <a:graphic>
          <a:graphicData uri="http://schemas.openxmlformats.org/drawingml/2006/table">
            <a:tbl>
              <a:tblPr/>
              <a:tblGrid>
                <a:gridCol w="2455920">
                  <a:extLst>
                    <a:ext uri="{9D8B030D-6E8A-4147-A177-3AD203B41FA5}">
                      <a16:colId xmlns:a16="http://schemas.microsoft.com/office/drawing/2014/main" val="20000"/>
                    </a:ext>
                  </a:extLst>
                </a:gridCol>
                <a:gridCol w="1536840">
                  <a:extLst>
                    <a:ext uri="{9D8B030D-6E8A-4147-A177-3AD203B41FA5}">
                      <a16:colId xmlns:a16="http://schemas.microsoft.com/office/drawing/2014/main" val="20001"/>
                    </a:ext>
                  </a:extLst>
                </a:gridCol>
                <a:gridCol w="1422360">
                  <a:extLst>
                    <a:ext uri="{9D8B030D-6E8A-4147-A177-3AD203B41FA5}">
                      <a16:colId xmlns:a16="http://schemas.microsoft.com/office/drawing/2014/main" val="20002"/>
                    </a:ext>
                  </a:extLst>
                </a:gridCol>
                <a:gridCol w="1638360">
                  <a:extLst>
                    <a:ext uri="{9D8B030D-6E8A-4147-A177-3AD203B41FA5}">
                      <a16:colId xmlns:a16="http://schemas.microsoft.com/office/drawing/2014/main" val="20003"/>
                    </a:ext>
                  </a:extLst>
                </a:gridCol>
                <a:gridCol w="3492360">
                  <a:extLst>
                    <a:ext uri="{9D8B030D-6E8A-4147-A177-3AD203B41FA5}">
                      <a16:colId xmlns:a16="http://schemas.microsoft.com/office/drawing/2014/main" val="20004"/>
                    </a:ext>
                  </a:extLst>
                </a:gridCol>
              </a:tblGrid>
              <a:tr h="558360">
                <a:tc>
                  <a:txBody>
                    <a:bodyPr/>
                    <a:lstStyle/>
                    <a:p>
                      <a:pPr>
                        <a:lnSpc>
                          <a:spcPct val="100000"/>
                        </a:lnSpc>
                      </a:pPr>
                      <a:r>
                        <a:rPr lang="en-US" sz="1800" b="0" strike="noStrike" spc="-1">
                          <a:latin typeface="Arial"/>
                        </a:rPr>
                        <a:t>column_name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0" strike="noStrike" spc="-1">
                          <a:latin typeface="Arial"/>
                        </a:rPr>
                        <a:t>Null </a:t>
                      </a:r>
                      <a:r>
                        <a:rPr lang="ko-KR" sz="1800" b="0" strike="noStrike" spc="-1">
                          <a:latin typeface="Arial"/>
                        </a:rPr>
                        <a:t>값 가능여부</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0" strike="noStrike" spc="-1">
                          <a:latin typeface="Arial"/>
                        </a:rPr>
                        <a:t>rule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0" strike="noStrike" spc="-1">
                          <a:latin typeface="Arial"/>
                        </a:rPr>
                        <a:t>data_type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r>
                        <a:rPr lang="ko-KR" sz="2400" b="0" strike="noStrike" spc="-1">
                          <a:latin typeface="바탕"/>
                        </a:rPr>
                        <a:t>설명</a:t>
                      </a:r>
                      <a:endParaRPr lang="en-US" sz="24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extLst>
                  <a:ext uri="{0D108BD9-81ED-4DB2-BD59-A6C34878D82A}">
                    <a16:rowId xmlns:a16="http://schemas.microsoft.com/office/drawing/2014/main" val="10000"/>
                  </a:ext>
                </a:extLst>
              </a:tr>
              <a:tr h="558360">
                <a:tc>
                  <a:txBody>
                    <a:bodyPr/>
                    <a:lstStyle/>
                    <a:p>
                      <a:pPr>
                        <a:lnSpc>
                          <a:spcPct val="100000"/>
                        </a:lnSpc>
                      </a:pPr>
                      <a:r>
                        <a:rPr lang="en-US" sz="1800" b="0" strike="noStrike" spc="-1">
                          <a:latin typeface="Arial"/>
                        </a:rPr>
                        <a:t>pay_idx</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null</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PK</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number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marL="216000" indent="-216000">
                        <a:buClr>
                          <a:srgbClr val="000000"/>
                        </a:buClr>
                        <a:buSzPct val="45000"/>
                        <a:buFont typeface="Wingdings" charset="2"/>
                        <a:buChar char=""/>
                      </a:pPr>
                      <a:r>
                        <a:rPr lang="ko-KR" sz="2400" b="0" strike="noStrike" spc="-1">
                          <a:latin typeface="바탕"/>
                        </a:rPr>
                        <a:t>회원목록 테이블 참조</a:t>
                      </a:r>
                      <a:endParaRPr lang="en-US" sz="24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1"/>
                  </a:ext>
                </a:extLst>
              </a:tr>
              <a:tr h="558360">
                <a:tc>
                  <a:txBody>
                    <a:bodyPr/>
                    <a:lstStyle/>
                    <a:p>
                      <a:pPr>
                        <a:lnSpc>
                          <a:spcPct val="100000"/>
                        </a:lnSpc>
                      </a:pPr>
                      <a:r>
                        <a:rPr lang="en-US" sz="1800" b="0" strike="noStrike" spc="-1">
                          <a:latin typeface="Arial"/>
                        </a:rPr>
                        <a:t>pay_user_no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pPr>
                        <a:lnSpc>
                          <a:spcPct val="100000"/>
                        </a:lnSpc>
                      </a:pPr>
                      <a:r>
                        <a:rPr lang="en-US" sz="1800" b="0" strike="noStrike" spc="-1">
                          <a:latin typeface="Arial"/>
                        </a:rPr>
                        <a:t>null</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pPr>
                        <a:lnSpc>
                          <a:spcPct val="100000"/>
                        </a:lnSpc>
                      </a:pPr>
                      <a:r>
                        <a:rPr lang="en-US" sz="1800" b="0" strike="noStrike" spc="-1">
                          <a:latin typeface="Arial"/>
                        </a:rPr>
                        <a:t>FK</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pPr>
                        <a:lnSpc>
                          <a:spcPct val="100000"/>
                        </a:lnSpc>
                      </a:pPr>
                      <a:r>
                        <a:rPr lang="en-US" sz="1800" b="0" strike="noStrike" spc="-1">
                          <a:latin typeface="Arial"/>
                        </a:rPr>
                        <a:t>number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pPr marL="216000" indent="-216000">
                        <a:buClr>
                          <a:srgbClr val="000000"/>
                        </a:buClr>
                        <a:buSzPct val="45000"/>
                        <a:buFont typeface="Wingdings" charset="2"/>
                        <a:buChar char=""/>
                      </a:pPr>
                      <a:r>
                        <a:rPr lang="en-US" sz="2400" b="0" strike="noStrike" spc="-1">
                          <a:latin typeface="바탕"/>
                        </a:rPr>
                        <a:t>0:</a:t>
                      </a:r>
                      <a:r>
                        <a:rPr lang="ko-KR" sz="2400" b="0" strike="noStrike" spc="-1">
                          <a:latin typeface="바탕"/>
                        </a:rPr>
                        <a:t>카드 </a:t>
                      </a:r>
                      <a:r>
                        <a:rPr lang="en-US" sz="2400" b="0" strike="noStrike" spc="-1">
                          <a:latin typeface="바탕"/>
                        </a:rPr>
                        <a:t>1:</a:t>
                      </a:r>
                      <a:r>
                        <a:rPr lang="ko-KR" sz="2400" b="0" strike="noStrike" spc="-1">
                          <a:latin typeface="바탕"/>
                        </a:rPr>
                        <a:t>무통장 입금</a:t>
                      </a:r>
                      <a:endParaRPr lang="en-US" sz="24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extLst>
                  <a:ext uri="{0D108BD9-81ED-4DB2-BD59-A6C34878D82A}">
                    <a16:rowId xmlns:a16="http://schemas.microsoft.com/office/drawing/2014/main" val="10002"/>
                  </a:ext>
                </a:extLst>
              </a:tr>
              <a:tr h="558360">
                <a:tc>
                  <a:txBody>
                    <a:bodyPr/>
                    <a:lstStyle/>
                    <a:p>
                      <a:pPr>
                        <a:lnSpc>
                          <a:spcPct val="100000"/>
                        </a:lnSpc>
                      </a:pPr>
                      <a:r>
                        <a:rPr lang="en-US" sz="1800" b="0" strike="noStrike" spc="-1">
                          <a:latin typeface="Arial"/>
                        </a:rPr>
                        <a:t>pay_paymenthod_no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null</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number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marL="216000" indent="-216000">
                        <a:buClr>
                          <a:srgbClr val="000000"/>
                        </a:buClr>
                        <a:buSzPct val="45000"/>
                        <a:buFont typeface="Wingdings" charset="2"/>
                        <a:buChar char=""/>
                      </a:pPr>
                      <a:r>
                        <a:rPr lang="en-US" sz="2400" b="0" strike="noStrike" spc="-1">
                          <a:latin typeface="바탕"/>
                        </a:rPr>
                        <a:t>Card </a:t>
                      </a:r>
                      <a:r>
                        <a:rPr lang="ko-KR" sz="2400" b="0" strike="noStrike" spc="-1">
                          <a:latin typeface="바탕"/>
                        </a:rPr>
                        <a:t>테이블 참조</a:t>
                      </a:r>
                      <a:endParaRPr lang="en-US" sz="24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3"/>
                  </a:ext>
                </a:extLst>
              </a:tr>
              <a:tr h="558360">
                <a:tc>
                  <a:txBody>
                    <a:bodyPr/>
                    <a:lstStyle/>
                    <a:p>
                      <a:pPr>
                        <a:lnSpc>
                          <a:spcPct val="100000"/>
                        </a:lnSpc>
                      </a:pPr>
                      <a:r>
                        <a:rPr lang="en-US" sz="1800" b="0" strike="noStrike" spc="-1">
                          <a:latin typeface="Arial"/>
                        </a:rPr>
                        <a:t>pay_card_no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pPr>
                        <a:lnSpc>
                          <a:spcPct val="100000"/>
                        </a:lnSpc>
                      </a:pPr>
                      <a:r>
                        <a:rPr lang="en-US" sz="1800" b="0" strike="noStrike" spc="-1">
                          <a:latin typeface="Arial"/>
                        </a:rPr>
                        <a:t>null</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pPr>
                        <a:lnSpc>
                          <a:spcPct val="100000"/>
                        </a:lnSpc>
                      </a:pPr>
                      <a:r>
                        <a:rPr lang="en-US" sz="1800" b="0" strike="noStrike" spc="-1">
                          <a:latin typeface="Arial"/>
                        </a:rPr>
                        <a:t>FK</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pPr>
                        <a:lnSpc>
                          <a:spcPct val="100000"/>
                        </a:lnSpc>
                      </a:pPr>
                      <a:r>
                        <a:rPr lang="en-US" sz="1800" b="0" strike="noStrike" spc="-1">
                          <a:latin typeface="Arial"/>
                        </a:rPr>
                        <a:t>number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extLst>
                  <a:ext uri="{0D108BD9-81ED-4DB2-BD59-A6C34878D82A}">
                    <a16:rowId xmlns:a16="http://schemas.microsoft.com/office/drawing/2014/main" val="10004"/>
                  </a:ext>
                </a:extLst>
              </a:tr>
              <a:tr h="558360">
                <a:tc>
                  <a:txBody>
                    <a:bodyPr/>
                    <a:lstStyle/>
                    <a:p>
                      <a:pPr>
                        <a:lnSpc>
                          <a:spcPct val="100000"/>
                        </a:lnSpc>
                      </a:pPr>
                      <a:r>
                        <a:rPr lang="en-US" sz="1800" b="0" strike="noStrike" spc="-1">
                          <a:latin typeface="Arial"/>
                        </a:rPr>
                        <a:t>pay_card_num</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null</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varchar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marL="216000" indent="-216000">
                        <a:buClr>
                          <a:srgbClr val="000000"/>
                        </a:buClr>
                        <a:buSzPct val="45000"/>
                        <a:buFont typeface="Wingdings" charset="2"/>
                        <a:buChar char=""/>
                      </a:pPr>
                      <a:r>
                        <a:rPr lang="en-US" sz="2400" b="0" strike="noStrike" spc="-1">
                          <a:latin typeface="바탕"/>
                        </a:rPr>
                        <a:t> </a:t>
                      </a:r>
                      <a:r>
                        <a:rPr lang="ko-KR" sz="2400" b="0" strike="noStrike" spc="-1">
                          <a:latin typeface="바탕"/>
                        </a:rPr>
                        <a:t>테이블 참조</a:t>
                      </a:r>
                      <a:endParaRPr lang="en-US" sz="24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5"/>
                  </a:ext>
                </a:extLst>
              </a:tr>
              <a:tr h="558360">
                <a:tc>
                  <a:txBody>
                    <a:bodyPr/>
                    <a:lstStyle/>
                    <a:p>
                      <a:pPr>
                        <a:lnSpc>
                          <a:spcPct val="100000"/>
                        </a:lnSpc>
                      </a:pPr>
                      <a:r>
                        <a:rPr lang="en-US" sz="1800" b="0" strike="noStrike" spc="-1">
                          <a:latin typeface="Arial"/>
                        </a:rPr>
                        <a:t>pay_product_no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pPr>
                        <a:lnSpc>
                          <a:spcPct val="100000"/>
                        </a:lnSpc>
                      </a:pPr>
                      <a:r>
                        <a:rPr lang="en-US" sz="1800" b="0" strike="noStrike" spc="-1">
                          <a:latin typeface="Arial"/>
                        </a:rPr>
                        <a:t>null</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pPr>
                        <a:lnSpc>
                          <a:spcPct val="100000"/>
                        </a:lnSpc>
                      </a:pPr>
                      <a:r>
                        <a:rPr lang="en-US" sz="1800" b="0" strike="noStrike" spc="-1">
                          <a:latin typeface="Arial"/>
                        </a:rPr>
                        <a:t>FK</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pPr>
                        <a:lnSpc>
                          <a:spcPct val="100000"/>
                        </a:lnSpc>
                      </a:pPr>
                      <a:r>
                        <a:rPr lang="en-US" sz="1800" b="0" strike="noStrike" spc="-1">
                          <a:latin typeface="Arial"/>
                        </a:rPr>
                        <a:t>number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extLst>
                  <a:ext uri="{0D108BD9-81ED-4DB2-BD59-A6C34878D82A}">
                    <a16:rowId xmlns:a16="http://schemas.microsoft.com/office/drawing/2014/main" val="10006"/>
                  </a:ext>
                </a:extLst>
              </a:tr>
              <a:tr h="558360">
                <a:tc>
                  <a:txBody>
                    <a:bodyPr/>
                    <a:lstStyle/>
                    <a:p>
                      <a:pPr>
                        <a:lnSpc>
                          <a:spcPct val="100000"/>
                        </a:lnSpc>
                      </a:pPr>
                      <a:r>
                        <a:rPr lang="en-US" sz="1800" b="0" strike="noStrike" spc="-1">
                          <a:latin typeface="Arial"/>
                        </a:rPr>
                        <a:t>pay_amount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null</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number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7"/>
                  </a:ext>
                </a:extLst>
              </a:tr>
              <a:tr h="558360">
                <a:tc>
                  <a:txBody>
                    <a:bodyPr/>
                    <a:lstStyle/>
                    <a:p>
                      <a:pPr>
                        <a:lnSpc>
                          <a:spcPct val="100000"/>
                        </a:lnSpc>
                      </a:pPr>
                      <a:r>
                        <a:rPr lang="en-US" sz="1800" b="0" strike="noStrike" spc="-1">
                          <a:latin typeface="Arial"/>
                        </a:rPr>
                        <a:t>pay_price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n-US" sz="1800" b="0" strike="noStrike" spc="-1">
                          <a:latin typeface="Arial"/>
                        </a:rPr>
                        <a:t>null</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n-US" sz="1800" b="0" strike="noStrike" spc="-1">
                          <a:latin typeface="Arial"/>
                        </a:rPr>
                        <a:t>number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8"/>
                  </a:ext>
                </a:extLst>
              </a:tr>
              <a:tr h="413280">
                <a:tc>
                  <a:txBody>
                    <a:bodyPr/>
                    <a:lstStyle/>
                    <a:p>
                      <a:pPr>
                        <a:lnSpc>
                          <a:spcPct val="100000"/>
                        </a:lnSpc>
                      </a:pPr>
                      <a:r>
                        <a:rPr lang="en-US" sz="1800" b="0" strike="noStrike" spc="-1">
                          <a:latin typeface="Arial"/>
                        </a:rPr>
                        <a:t>pay_join_date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null</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DATE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직사각형 4"/>
          <p:cNvSpPr/>
          <p:nvPr/>
        </p:nvSpPr>
        <p:spPr>
          <a:xfrm>
            <a:off x="0" y="-8640"/>
            <a:ext cx="1276920" cy="6865920"/>
          </a:xfrm>
          <a:prstGeom prst="rect">
            <a:avLst/>
          </a:prstGeom>
          <a:solidFill>
            <a:srgbClr val="97B6D5"/>
          </a:solidFill>
          <a:ln>
            <a:noFill/>
          </a:ln>
        </p:spPr>
        <p:style>
          <a:lnRef idx="2">
            <a:schemeClr val="accent1">
              <a:shade val="50000"/>
            </a:schemeClr>
          </a:lnRef>
          <a:fillRef idx="1">
            <a:schemeClr val="accent1"/>
          </a:fillRef>
          <a:effectRef idx="0">
            <a:schemeClr val="accent1"/>
          </a:effectRef>
          <a:fontRef idx="minor"/>
        </p:style>
      </p:sp>
      <p:sp>
        <p:nvSpPr>
          <p:cNvPr id="129" name="TextBox 9"/>
          <p:cNvSpPr/>
          <p:nvPr/>
        </p:nvSpPr>
        <p:spPr>
          <a:xfrm>
            <a:off x="175680" y="87120"/>
            <a:ext cx="1511640" cy="790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4600" b="0" strike="noStrike" spc="-1">
                <a:solidFill>
                  <a:srgbClr val="FFFFFF"/>
                </a:solidFill>
                <a:latin typeface="타이포_쌍문동 B"/>
                <a:ea typeface="타이포_쌍문동 B"/>
              </a:rPr>
              <a:t>03</a:t>
            </a:r>
            <a:endParaRPr lang="en-US" sz="4600" b="0" strike="noStrike" spc="-1">
              <a:latin typeface="Arial"/>
            </a:endParaRPr>
          </a:p>
        </p:txBody>
      </p:sp>
      <p:sp>
        <p:nvSpPr>
          <p:cNvPr id="130" name="TextBox 10"/>
          <p:cNvSpPr/>
          <p:nvPr/>
        </p:nvSpPr>
        <p:spPr>
          <a:xfrm>
            <a:off x="1375560" y="279720"/>
            <a:ext cx="5329440" cy="470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2500" b="0" strike="noStrike" spc="-1">
                <a:solidFill>
                  <a:srgbClr val="4578AD"/>
                </a:solidFill>
                <a:latin typeface="타이포_쌍문동 B"/>
                <a:ea typeface="타이포_쌍문동 B"/>
              </a:rPr>
              <a:t>DB Table(</a:t>
            </a:r>
            <a:r>
              <a:rPr lang="ko-KR" sz="2500" b="0" strike="noStrike" spc="-1">
                <a:solidFill>
                  <a:srgbClr val="4578AD"/>
                </a:solidFill>
                <a:latin typeface="타이포_쌍문동 B"/>
                <a:ea typeface="타이포_쌍문동 B"/>
              </a:rPr>
              <a:t>결제</a:t>
            </a:r>
            <a:r>
              <a:rPr lang="en-US" sz="2500" b="0" strike="noStrike" spc="-1">
                <a:solidFill>
                  <a:srgbClr val="4578AD"/>
                </a:solidFill>
                <a:latin typeface="타이포_쌍문동 B"/>
                <a:ea typeface="타이포_쌍문동 B"/>
              </a:rPr>
              <a:t>)</a:t>
            </a:r>
            <a:endParaRPr lang="en-US" sz="2500" b="0" strike="noStrike" spc="-1">
              <a:latin typeface="Arial"/>
            </a:endParaRPr>
          </a:p>
        </p:txBody>
      </p:sp>
      <p:sp>
        <p:nvSpPr>
          <p:cNvPr id="131" name="사각형: 둥근 모서리 4"/>
          <p:cNvSpPr/>
          <p:nvPr/>
        </p:nvSpPr>
        <p:spPr>
          <a:xfrm>
            <a:off x="5580000" y="270360"/>
            <a:ext cx="1954800" cy="899640"/>
          </a:xfrm>
          <a:prstGeom prst="roundRect">
            <a:avLst>
              <a:gd name="adj" fmla="val 16667"/>
            </a:avLst>
          </a:prstGeom>
          <a:solidFill>
            <a:srgbClr val="FFE18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000000"/>
                </a:solidFill>
                <a:latin typeface="Arial"/>
                <a:ea typeface="DejaVu Sans"/>
              </a:rPr>
              <a:t>card</a:t>
            </a:r>
            <a:endParaRPr lang="en-US" sz="1800" b="0" strike="noStrike" spc="-1">
              <a:latin typeface="Arial"/>
            </a:endParaRPr>
          </a:p>
        </p:txBody>
      </p:sp>
      <p:pic>
        <p:nvPicPr>
          <p:cNvPr id="132" name="그림 3" descr="벡터그래픽이(가) 표시된 사진&#10;&#10;매우 높은 신뢰도로 생성된 설명"/>
          <p:cNvPicPr/>
          <p:nvPr/>
        </p:nvPicPr>
        <p:blipFill>
          <a:blip r:embed="rId2"/>
          <a:srcRect l="5252" r="5515"/>
          <a:stretch/>
        </p:blipFill>
        <p:spPr>
          <a:xfrm>
            <a:off x="0" y="797400"/>
            <a:ext cx="1276920" cy="1341360"/>
          </a:xfrm>
          <a:prstGeom prst="rect">
            <a:avLst/>
          </a:prstGeom>
          <a:ln w="0">
            <a:noFill/>
          </a:ln>
        </p:spPr>
      </p:pic>
      <p:graphicFrame>
        <p:nvGraphicFramePr>
          <p:cNvPr id="133" name="표 132"/>
          <p:cNvGraphicFramePr/>
          <p:nvPr/>
        </p:nvGraphicFramePr>
        <p:xfrm>
          <a:off x="1496880" y="1746000"/>
          <a:ext cx="10259640" cy="3812760"/>
        </p:xfrm>
        <a:graphic>
          <a:graphicData uri="http://schemas.openxmlformats.org/drawingml/2006/table">
            <a:tbl>
              <a:tblPr/>
              <a:tblGrid>
                <a:gridCol w="2563920">
                  <a:extLst>
                    <a:ext uri="{9D8B030D-6E8A-4147-A177-3AD203B41FA5}">
                      <a16:colId xmlns:a16="http://schemas.microsoft.com/office/drawing/2014/main" val="20000"/>
                    </a:ext>
                  </a:extLst>
                </a:gridCol>
                <a:gridCol w="2568600">
                  <a:extLst>
                    <a:ext uri="{9D8B030D-6E8A-4147-A177-3AD203B41FA5}">
                      <a16:colId xmlns:a16="http://schemas.microsoft.com/office/drawing/2014/main" val="20001"/>
                    </a:ext>
                  </a:extLst>
                </a:gridCol>
                <a:gridCol w="2559240">
                  <a:extLst>
                    <a:ext uri="{9D8B030D-6E8A-4147-A177-3AD203B41FA5}">
                      <a16:colId xmlns:a16="http://schemas.microsoft.com/office/drawing/2014/main" val="20002"/>
                    </a:ext>
                  </a:extLst>
                </a:gridCol>
                <a:gridCol w="2567880">
                  <a:extLst>
                    <a:ext uri="{9D8B030D-6E8A-4147-A177-3AD203B41FA5}">
                      <a16:colId xmlns:a16="http://schemas.microsoft.com/office/drawing/2014/main" val="20003"/>
                    </a:ext>
                  </a:extLst>
                </a:gridCol>
              </a:tblGrid>
              <a:tr h="992880">
                <a:tc>
                  <a:txBody>
                    <a:bodyPr/>
                    <a:lstStyle/>
                    <a:p>
                      <a:pPr>
                        <a:lnSpc>
                          <a:spcPct val="100000"/>
                        </a:lnSpc>
                      </a:pPr>
                      <a:r>
                        <a:rPr lang="ko-KR" sz="1800" b="0" strike="noStrike" spc="-1">
                          <a:latin typeface="Arial"/>
                        </a:rPr>
                        <a:t>필드명</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0" strike="noStrike" spc="-1">
                          <a:latin typeface="Arial"/>
                        </a:rPr>
                        <a:t>Null </a:t>
                      </a:r>
                      <a:r>
                        <a:rPr lang="ko-KR" sz="1800" b="0" strike="noStrike" spc="-1">
                          <a:latin typeface="Arial"/>
                        </a:rPr>
                        <a:t>값 가능여부</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ko-KR" sz="1800" b="0" strike="noStrike" spc="-1">
                          <a:latin typeface="Arial"/>
                        </a:rPr>
                        <a:t>제약조건</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ko-KR" sz="1800" b="0" strike="noStrike" spc="-1">
                          <a:latin typeface="Arial"/>
                        </a:rPr>
                        <a:t>데이터 타입</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extLst>
                  <a:ext uri="{0D108BD9-81ED-4DB2-BD59-A6C34878D82A}">
                    <a16:rowId xmlns:a16="http://schemas.microsoft.com/office/drawing/2014/main" val="10000"/>
                  </a:ext>
                </a:extLst>
              </a:tr>
              <a:tr h="1409760">
                <a:tc>
                  <a:txBody>
                    <a:bodyPr/>
                    <a:lstStyle/>
                    <a:p>
                      <a:pPr>
                        <a:lnSpc>
                          <a:spcPct val="100000"/>
                        </a:lnSpc>
                      </a:pPr>
                      <a:r>
                        <a:rPr lang="en-US" sz="1800" b="0" strike="noStrike" spc="-1">
                          <a:latin typeface="Arial"/>
                        </a:rPr>
                        <a:t>idx</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null</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PK</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number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1"/>
                  </a:ext>
                </a:extLst>
              </a:tr>
              <a:tr h="1410120">
                <a:tc>
                  <a:txBody>
                    <a:bodyPr/>
                    <a:lstStyle/>
                    <a:p>
                      <a:pPr>
                        <a:lnSpc>
                          <a:spcPct val="100000"/>
                        </a:lnSpc>
                      </a:pPr>
                      <a:r>
                        <a:rPr lang="en-US" sz="1800" b="0" strike="noStrike" spc="-1">
                          <a:latin typeface="Arial"/>
                        </a:rPr>
                        <a:t>card_name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pPr>
                        <a:lnSpc>
                          <a:spcPct val="100000"/>
                        </a:lnSpc>
                      </a:pPr>
                      <a:r>
                        <a:rPr lang="en-US" sz="1800" b="0" strike="noStrike" spc="-1">
                          <a:latin typeface="Arial"/>
                        </a:rPr>
                        <a:t>null</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pPr>
                        <a:lnSpc>
                          <a:spcPct val="100000"/>
                        </a:lnSpc>
                      </a:pPr>
                      <a:r>
                        <a:rPr lang="en-US" sz="1800" b="0" strike="noStrike" spc="-1">
                          <a:latin typeface="Arial"/>
                        </a:rPr>
                        <a:t>FK</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pPr>
                        <a:lnSpc>
                          <a:spcPct val="100000"/>
                        </a:lnSpc>
                      </a:pPr>
                      <a:r>
                        <a:rPr lang="en-US" sz="1800" b="0" strike="noStrike" spc="-1">
                          <a:latin typeface="Arial"/>
                        </a:rPr>
                        <a:t>varchar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직사각형 6"/>
          <p:cNvSpPr/>
          <p:nvPr/>
        </p:nvSpPr>
        <p:spPr>
          <a:xfrm>
            <a:off x="0" y="-8640"/>
            <a:ext cx="1276920" cy="6865920"/>
          </a:xfrm>
          <a:prstGeom prst="rect">
            <a:avLst/>
          </a:prstGeom>
          <a:solidFill>
            <a:srgbClr val="97B6D5"/>
          </a:solidFill>
          <a:ln>
            <a:noFill/>
          </a:ln>
        </p:spPr>
        <p:style>
          <a:lnRef idx="2">
            <a:schemeClr val="accent1">
              <a:shade val="50000"/>
            </a:schemeClr>
          </a:lnRef>
          <a:fillRef idx="1">
            <a:schemeClr val="accent1"/>
          </a:fillRef>
          <a:effectRef idx="0">
            <a:schemeClr val="accent1"/>
          </a:effectRef>
          <a:fontRef idx="minor"/>
        </p:style>
      </p:sp>
      <p:sp>
        <p:nvSpPr>
          <p:cNvPr id="135" name="TextBox 11"/>
          <p:cNvSpPr/>
          <p:nvPr/>
        </p:nvSpPr>
        <p:spPr>
          <a:xfrm>
            <a:off x="175680" y="87120"/>
            <a:ext cx="1511640" cy="790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4600" b="0" strike="noStrike" spc="-1">
                <a:solidFill>
                  <a:srgbClr val="FFFFFF"/>
                </a:solidFill>
                <a:latin typeface="타이포_쌍문동 B"/>
                <a:ea typeface="타이포_쌍문동 B"/>
              </a:rPr>
              <a:t>03</a:t>
            </a:r>
            <a:endParaRPr lang="en-US" sz="4600" b="0" strike="noStrike" spc="-1">
              <a:latin typeface="Arial"/>
            </a:endParaRPr>
          </a:p>
        </p:txBody>
      </p:sp>
      <p:sp>
        <p:nvSpPr>
          <p:cNvPr id="136" name="TextBox 12"/>
          <p:cNvSpPr/>
          <p:nvPr/>
        </p:nvSpPr>
        <p:spPr>
          <a:xfrm>
            <a:off x="1375560" y="279720"/>
            <a:ext cx="5329440" cy="470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2500" b="0" strike="noStrike" spc="-1">
                <a:solidFill>
                  <a:srgbClr val="4578AD"/>
                </a:solidFill>
                <a:latin typeface="타이포_쌍문동 B"/>
                <a:ea typeface="타이포_쌍문동 B"/>
              </a:rPr>
              <a:t>DB Table(</a:t>
            </a:r>
            <a:r>
              <a:rPr lang="ko-KR" sz="2500" b="0" strike="noStrike" spc="-1">
                <a:solidFill>
                  <a:srgbClr val="4578AD"/>
                </a:solidFill>
                <a:latin typeface="타이포_쌍문동 B"/>
                <a:ea typeface="타이포_쌍문동 B"/>
              </a:rPr>
              <a:t>결제</a:t>
            </a:r>
            <a:r>
              <a:rPr lang="en-US" sz="2500" b="0" strike="noStrike" spc="-1">
                <a:solidFill>
                  <a:srgbClr val="4578AD"/>
                </a:solidFill>
                <a:latin typeface="타이포_쌍문동 B"/>
                <a:ea typeface="타이포_쌍문동 B"/>
              </a:rPr>
              <a:t>)</a:t>
            </a:r>
            <a:endParaRPr lang="en-US" sz="2500" b="0" strike="noStrike" spc="-1">
              <a:latin typeface="Arial"/>
            </a:endParaRPr>
          </a:p>
        </p:txBody>
      </p:sp>
      <p:sp>
        <p:nvSpPr>
          <p:cNvPr id="137" name="사각형: 둥근 모서리 5"/>
          <p:cNvSpPr/>
          <p:nvPr/>
        </p:nvSpPr>
        <p:spPr>
          <a:xfrm>
            <a:off x="5580000" y="216000"/>
            <a:ext cx="1954800" cy="629280"/>
          </a:xfrm>
          <a:prstGeom prst="roundRect">
            <a:avLst>
              <a:gd name="adj" fmla="val 16667"/>
            </a:avLst>
          </a:prstGeom>
          <a:solidFill>
            <a:srgbClr val="FFE18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000000"/>
                </a:solidFill>
                <a:latin typeface="Arial"/>
                <a:ea typeface="DejaVu Sans"/>
              </a:rPr>
              <a:t>delivery</a:t>
            </a:r>
            <a:endParaRPr lang="en-US" sz="1800" b="0" strike="noStrike" spc="-1">
              <a:latin typeface="Arial"/>
            </a:endParaRPr>
          </a:p>
        </p:txBody>
      </p:sp>
      <p:pic>
        <p:nvPicPr>
          <p:cNvPr id="138" name="그림 4" descr="벡터그래픽이(가) 표시된 사진&#10;&#10;매우 높은 신뢰도로 생성된 설명"/>
          <p:cNvPicPr/>
          <p:nvPr/>
        </p:nvPicPr>
        <p:blipFill>
          <a:blip r:embed="rId2"/>
          <a:srcRect l="5252" r="5515"/>
          <a:stretch/>
        </p:blipFill>
        <p:spPr>
          <a:xfrm>
            <a:off x="0" y="797400"/>
            <a:ext cx="1276920" cy="1341360"/>
          </a:xfrm>
          <a:prstGeom prst="rect">
            <a:avLst/>
          </a:prstGeom>
          <a:ln w="0">
            <a:noFill/>
          </a:ln>
        </p:spPr>
      </p:pic>
      <p:graphicFrame>
        <p:nvGraphicFramePr>
          <p:cNvPr id="139" name="표 138"/>
          <p:cNvGraphicFramePr/>
          <p:nvPr/>
        </p:nvGraphicFramePr>
        <p:xfrm>
          <a:off x="1430999" y="964440"/>
          <a:ext cx="10399639" cy="5519880"/>
        </p:xfrm>
        <a:graphic>
          <a:graphicData uri="http://schemas.openxmlformats.org/drawingml/2006/table">
            <a:tbl>
              <a:tblPr/>
              <a:tblGrid>
                <a:gridCol w="2419083">
                  <a:extLst>
                    <a:ext uri="{9D8B030D-6E8A-4147-A177-3AD203B41FA5}">
                      <a16:colId xmlns:a16="http://schemas.microsoft.com/office/drawing/2014/main" val="20000"/>
                    </a:ext>
                  </a:extLst>
                </a:gridCol>
                <a:gridCol w="2283847">
                  <a:extLst>
                    <a:ext uri="{9D8B030D-6E8A-4147-A177-3AD203B41FA5}">
                      <a16:colId xmlns:a16="http://schemas.microsoft.com/office/drawing/2014/main" val="20001"/>
                    </a:ext>
                  </a:extLst>
                </a:gridCol>
                <a:gridCol w="1301133">
                  <a:extLst>
                    <a:ext uri="{9D8B030D-6E8A-4147-A177-3AD203B41FA5}">
                      <a16:colId xmlns:a16="http://schemas.microsoft.com/office/drawing/2014/main" val="20002"/>
                    </a:ext>
                  </a:extLst>
                </a:gridCol>
                <a:gridCol w="1474891">
                  <a:extLst>
                    <a:ext uri="{9D8B030D-6E8A-4147-A177-3AD203B41FA5}">
                      <a16:colId xmlns:a16="http://schemas.microsoft.com/office/drawing/2014/main" val="20003"/>
                    </a:ext>
                  </a:extLst>
                </a:gridCol>
                <a:gridCol w="2920685">
                  <a:extLst>
                    <a:ext uri="{9D8B030D-6E8A-4147-A177-3AD203B41FA5}">
                      <a16:colId xmlns:a16="http://schemas.microsoft.com/office/drawing/2014/main" val="20005"/>
                    </a:ext>
                  </a:extLst>
                </a:gridCol>
              </a:tblGrid>
              <a:tr h="496080">
                <a:tc>
                  <a:txBody>
                    <a:bodyPr/>
                    <a:lstStyle/>
                    <a:p>
                      <a:pPr>
                        <a:lnSpc>
                          <a:spcPct val="100000"/>
                        </a:lnSpc>
                      </a:pPr>
                      <a:r>
                        <a:rPr lang="en-US" sz="1800" b="0" strike="noStrike" spc="-1">
                          <a:latin typeface="Arial"/>
                        </a:rPr>
                        <a:t>column_name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0" strike="noStrike" spc="-1">
                          <a:latin typeface="Arial"/>
                        </a:rPr>
                        <a:t>Null </a:t>
                      </a:r>
                      <a:r>
                        <a:rPr lang="ko-KR" sz="1800" b="0" strike="noStrike" spc="-1">
                          <a:latin typeface="Arial"/>
                        </a:rPr>
                        <a:t>값 가능여부</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0" strike="noStrike" spc="-1">
                          <a:latin typeface="Arial"/>
                        </a:rPr>
                        <a:t>Rule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0" strike="noStrike" spc="-1">
                          <a:latin typeface="Arial"/>
                        </a:rPr>
                        <a:t>data_type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0" strike="noStrike" spc="-1">
                          <a:latin typeface="Arial"/>
                        </a:rPr>
                        <a:t>t</a:t>
                      </a:r>
                      <a:r>
                        <a:rPr lang="ko-KR" sz="1800" b="0" strike="noStrike" spc="-1">
                          <a:latin typeface="Arial"/>
                        </a:rPr>
                        <a:t>설명</a:t>
                      </a:r>
                      <a:endParaRPr lang="en-US" sz="1800" b="0" strike="noStrike" spc="-1">
                        <a:latin typeface="바탕"/>
                      </a:endParaRPr>
                    </a:p>
                  </a:txBody>
                  <a:tcPr marL="90000" marR="90000">
                    <a:lnL w="720" cap="flat" cmpd="sng" algn="ctr">
                      <a:solidFill>
                        <a:srgbClr val="FFFFFF"/>
                      </a:solidFill>
                      <a:prstDash val="solid"/>
                      <a:round/>
                      <a:headEnd type="none" w="med" len="med"/>
                      <a:tailEnd type="none" w="med" len="med"/>
                    </a:lnL>
                    <a:lnR w="720">
                      <a:solidFill>
                        <a:srgbClr val="FFFFFF"/>
                      </a:solidFill>
                    </a:lnR>
                    <a:lnT w="720">
                      <a:solidFill>
                        <a:srgbClr val="FFFFFF"/>
                      </a:solidFill>
                    </a:lnT>
                    <a:lnB w="720" cap="flat" cmpd="sng" algn="ctr">
                      <a:solidFill>
                        <a:srgbClr val="FFFFFF"/>
                      </a:solidFill>
                      <a:prstDash val="solid"/>
                      <a:round/>
                      <a:headEnd type="none" w="med" len="med"/>
                      <a:tailEnd type="none" w="med" len="med"/>
                    </a:lnB>
                    <a:solidFill>
                      <a:srgbClr val="B3B3B3"/>
                    </a:solidFill>
                  </a:tcPr>
                </a:tc>
                <a:extLst>
                  <a:ext uri="{0D108BD9-81ED-4DB2-BD59-A6C34878D82A}">
                    <a16:rowId xmlns:a16="http://schemas.microsoft.com/office/drawing/2014/main" val="10000"/>
                  </a:ext>
                </a:extLst>
              </a:tr>
              <a:tr h="389520">
                <a:tc>
                  <a:txBody>
                    <a:bodyPr/>
                    <a:lstStyle/>
                    <a:p>
                      <a:pPr>
                        <a:lnSpc>
                          <a:spcPct val="100000"/>
                        </a:lnSpc>
                      </a:pPr>
                      <a:r>
                        <a:rPr lang="en-US" sz="1800" b="0" strike="noStrike" spc="-1">
                          <a:latin typeface="Arial"/>
                        </a:rPr>
                        <a:t>del_idx</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null</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PK</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number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member</a:t>
                      </a:r>
                      <a:r>
                        <a:rPr lang="ko-KR" sz="1800" b="0" strike="noStrike" spc="-1">
                          <a:latin typeface="Arial"/>
                        </a:rPr>
                        <a:t>테이블 참조</a:t>
                      </a:r>
                      <a:endParaRPr lang="en-US" sz="1800" b="0" strike="noStrike" spc="-1">
                        <a:latin typeface="바탕"/>
                      </a:endParaRPr>
                    </a:p>
                  </a:txBody>
                  <a:tcPr marL="90000" marR="90000">
                    <a:lnL w="720" cap="flat" cmpd="sng" algn="ctr">
                      <a:solidFill>
                        <a:srgbClr val="FFFFFF"/>
                      </a:solidFill>
                      <a:prstDash val="solid"/>
                      <a:round/>
                      <a:headEnd type="none" w="med" len="med"/>
                      <a:tailEnd type="none" w="med" len="med"/>
                    </a:lnL>
                    <a:lnR w="720">
                      <a:solidFill>
                        <a:srgbClr val="FFFFFF"/>
                      </a:solidFill>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solidFill>
                      <a:srgbClr val="CCCCCC"/>
                    </a:solidFill>
                  </a:tcPr>
                </a:tc>
                <a:extLst>
                  <a:ext uri="{0D108BD9-81ED-4DB2-BD59-A6C34878D82A}">
                    <a16:rowId xmlns:a16="http://schemas.microsoft.com/office/drawing/2014/main" val="10001"/>
                  </a:ext>
                </a:extLst>
              </a:tr>
              <a:tr h="497160">
                <a:tc>
                  <a:txBody>
                    <a:bodyPr/>
                    <a:lstStyle/>
                    <a:p>
                      <a:pPr>
                        <a:lnSpc>
                          <a:spcPct val="100000"/>
                        </a:lnSpc>
                      </a:pPr>
                      <a:r>
                        <a:rPr lang="en-US" sz="1800" b="0" strike="noStrike" spc="-1">
                          <a:latin typeface="Arial"/>
                        </a:rPr>
                        <a:t>del_user_no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pPr>
                        <a:lnSpc>
                          <a:spcPct val="100000"/>
                        </a:lnSpc>
                      </a:pPr>
                      <a:r>
                        <a:rPr lang="en-US" sz="1800" b="0" strike="noStrike" spc="-1">
                          <a:latin typeface="Arial"/>
                        </a:rPr>
                        <a:t>null</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pPr>
                        <a:lnSpc>
                          <a:spcPct val="100000"/>
                        </a:lnSpc>
                      </a:pPr>
                      <a:r>
                        <a:rPr lang="en-US" sz="1800" b="0" strike="noStrike" spc="-1">
                          <a:latin typeface="Arial"/>
                        </a:rPr>
                        <a:t>FK</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pPr>
                        <a:lnSpc>
                          <a:spcPct val="100000"/>
                        </a:lnSpc>
                      </a:pPr>
                      <a:r>
                        <a:rPr lang="en-US" sz="1800" b="0" strike="noStrike" spc="-1">
                          <a:latin typeface="Arial"/>
                        </a:rPr>
                        <a:t>number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pPr>
                        <a:lnSpc>
                          <a:spcPct val="100000"/>
                        </a:lnSpc>
                      </a:pPr>
                      <a:r>
                        <a:rPr lang="en-US" sz="1800" b="0" strike="noStrike" spc="-1">
                          <a:latin typeface="Arial"/>
                        </a:rPr>
                        <a:t>Goods </a:t>
                      </a:r>
                      <a:r>
                        <a:rPr lang="ko-KR" sz="1800" b="0" strike="noStrike" spc="-1">
                          <a:latin typeface="Arial"/>
                        </a:rPr>
                        <a:t>테이블 참조</a:t>
                      </a:r>
                      <a:endParaRPr lang="en-US" sz="1800" b="0" strike="noStrike" spc="-1">
                        <a:latin typeface="바탕"/>
                      </a:endParaRPr>
                    </a:p>
                  </a:txBody>
                  <a:tcPr marL="90000" marR="90000">
                    <a:lnL w="720" cap="flat" cmpd="sng" algn="ctr">
                      <a:solidFill>
                        <a:srgbClr val="FFFFFF"/>
                      </a:solidFill>
                      <a:prstDash val="solid"/>
                      <a:round/>
                      <a:headEnd type="none" w="med" len="med"/>
                      <a:tailEnd type="none" w="med" len="med"/>
                    </a:lnL>
                    <a:lnR w="720">
                      <a:solidFill>
                        <a:srgbClr val="FFFFFF"/>
                      </a:solidFill>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solidFill>
                      <a:srgbClr val="FF8000"/>
                    </a:solidFill>
                  </a:tcPr>
                </a:tc>
                <a:extLst>
                  <a:ext uri="{0D108BD9-81ED-4DB2-BD59-A6C34878D82A}">
                    <a16:rowId xmlns:a16="http://schemas.microsoft.com/office/drawing/2014/main" val="10002"/>
                  </a:ext>
                </a:extLst>
              </a:tr>
              <a:tr h="497160">
                <a:tc>
                  <a:txBody>
                    <a:bodyPr/>
                    <a:lstStyle/>
                    <a:p>
                      <a:pPr>
                        <a:lnSpc>
                          <a:spcPct val="100000"/>
                        </a:lnSpc>
                      </a:pPr>
                      <a:r>
                        <a:rPr lang="en-US" sz="1800" b="0" strike="noStrike" spc="-1">
                          <a:latin typeface="Arial"/>
                        </a:rPr>
                        <a:t>del_goods_num</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null</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number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ko-KR"/>
                    </a:p>
                  </a:txBody>
                  <a:tcPr marL="90000" marR="90000">
                    <a:lnL w="720" cap="flat" cmpd="sng" algn="ctr">
                      <a:solidFill>
                        <a:srgbClr val="FFFFFF"/>
                      </a:solidFill>
                      <a:prstDash val="solid"/>
                      <a:round/>
                      <a:headEnd type="none" w="med" len="med"/>
                      <a:tailEnd type="none" w="med" len="med"/>
                    </a:lnL>
                    <a:lnR w="720">
                      <a:solidFill>
                        <a:srgbClr val="FFFFFF"/>
                      </a:solidFill>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solidFill>
                      <a:srgbClr val="CCCCCC"/>
                    </a:solidFill>
                  </a:tcPr>
                </a:tc>
                <a:extLst>
                  <a:ext uri="{0D108BD9-81ED-4DB2-BD59-A6C34878D82A}">
                    <a16:rowId xmlns:a16="http://schemas.microsoft.com/office/drawing/2014/main" val="10003"/>
                  </a:ext>
                </a:extLst>
              </a:tr>
              <a:tr h="389520">
                <a:tc>
                  <a:txBody>
                    <a:bodyPr/>
                    <a:lstStyle/>
                    <a:p>
                      <a:pPr>
                        <a:lnSpc>
                          <a:spcPct val="100000"/>
                        </a:lnSpc>
                      </a:pPr>
                      <a:r>
                        <a:rPr lang="en-US" sz="1800" b="0" strike="noStrike" spc="-1">
                          <a:latin typeface="Arial"/>
                        </a:rPr>
                        <a:t>del_name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pPr>
                        <a:lnSpc>
                          <a:spcPct val="100000"/>
                        </a:lnSpc>
                      </a:pPr>
                      <a:r>
                        <a:rPr lang="en-US" sz="1800" b="0" strike="noStrike" spc="-1">
                          <a:latin typeface="Arial"/>
                        </a:rPr>
                        <a:t>null</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pPr>
                        <a:lnSpc>
                          <a:spcPct val="100000"/>
                        </a:lnSpc>
                      </a:pPr>
                      <a:r>
                        <a:rPr lang="en-US" sz="1800" b="0" strike="noStrike" spc="-1">
                          <a:latin typeface="Arial"/>
                        </a:rPr>
                        <a:t>FK</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pPr>
                        <a:lnSpc>
                          <a:spcPct val="100000"/>
                        </a:lnSpc>
                      </a:pPr>
                      <a:r>
                        <a:rPr lang="en-US" sz="1800" b="0" strike="noStrike" spc="-1">
                          <a:latin typeface="Arial"/>
                        </a:rPr>
                        <a:t>number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endParaRPr lang="ko-KR"/>
                    </a:p>
                  </a:txBody>
                  <a:tcPr marL="90000" marR="90000">
                    <a:lnL w="720" cap="flat" cmpd="sng" algn="ctr">
                      <a:solidFill>
                        <a:srgbClr val="FFFFFF"/>
                      </a:solidFill>
                      <a:prstDash val="solid"/>
                      <a:round/>
                      <a:headEnd type="none" w="med" len="med"/>
                      <a:tailEnd type="none" w="med" len="med"/>
                    </a:lnL>
                    <a:lnR w="720">
                      <a:solidFill>
                        <a:srgbClr val="FFFFFF"/>
                      </a:solidFill>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solidFill>
                      <a:srgbClr val="FF8000"/>
                    </a:solidFill>
                  </a:tcPr>
                </a:tc>
                <a:extLst>
                  <a:ext uri="{0D108BD9-81ED-4DB2-BD59-A6C34878D82A}">
                    <a16:rowId xmlns:a16="http://schemas.microsoft.com/office/drawing/2014/main" val="10004"/>
                  </a:ext>
                </a:extLst>
              </a:tr>
              <a:tr h="403200">
                <a:tc>
                  <a:txBody>
                    <a:bodyPr/>
                    <a:lstStyle/>
                    <a:p>
                      <a:pPr>
                        <a:lnSpc>
                          <a:spcPct val="100000"/>
                        </a:lnSpc>
                      </a:pPr>
                      <a:r>
                        <a:rPr lang="en-US" sz="1800" b="0" strike="noStrike" spc="-1">
                          <a:latin typeface="Arial"/>
                        </a:rPr>
                        <a:t>del_tel1</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null</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varchar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ko-KR" dirty="0"/>
                    </a:p>
                  </a:txBody>
                  <a:tcPr marL="90000" marR="90000">
                    <a:lnL w="720" cap="flat" cmpd="sng" algn="ctr">
                      <a:solidFill>
                        <a:srgbClr val="FFFFFF"/>
                      </a:solidFill>
                      <a:prstDash val="solid"/>
                      <a:round/>
                      <a:headEnd type="none" w="med" len="med"/>
                      <a:tailEnd type="none" w="med" len="med"/>
                    </a:lnL>
                    <a:lnR w="720">
                      <a:solidFill>
                        <a:srgbClr val="FFFFFF"/>
                      </a:solidFill>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solidFill>
                      <a:srgbClr val="CCCCCC"/>
                    </a:solidFill>
                  </a:tcPr>
                </a:tc>
                <a:extLst>
                  <a:ext uri="{0D108BD9-81ED-4DB2-BD59-A6C34878D82A}">
                    <a16:rowId xmlns:a16="http://schemas.microsoft.com/office/drawing/2014/main" val="10005"/>
                  </a:ext>
                </a:extLst>
              </a:tr>
              <a:tr h="389520">
                <a:tc>
                  <a:txBody>
                    <a:bodyPr/>
                    <a:lstStyle/>
                    <a:p>
                      <a:pPr>
                        <a:lnSpc>
                          <a:spcPct val="100000"/>
                        </a:lnSpc>
                      </a:pPr>
                      <a:r>
                        <a:rPr lang="en-US" sz="1800" b="0" strike="noStrike" spc="-1">
                          <a:latin typeface="Arial"/>
                        </a:rPr>
                        <a:t>del_tel2</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pPr>
                        <a:lnSpc>
                          <a:spcPct val="100000"/>
                        </a:lnSpc>
                      </a:pPr>
                      <a:r>
                        <a:rPr lang="en-US" sz="1800" b="0" strike="noStrike" spc="-1">
                          <a:latin typeface="Arial"/>
                        </a:rPr>
                        <a:t>null</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pPr>
                        <a:lnSpc>
                          <a:spcPct val="100000"/>
                        </a:lnSpc>
                      </a:pPr>
                      <a:r>
                        <a:rPr lang="en-US" sz="1800" b="0" strike="noStrike" spc="-1">
                          <a:latin typeface="Arial"/>
                        </a:rPr>
                        <a:t>FK</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pPr>
                        <a:lnSpc>
                          <a:spcPct val="100000"/>
                        </a:lnSpc>
                      </a:pPr>
                      <a:r>
                        <a:rPr lang="en-US" sz="1800" b="0" strike="noStrike" spc="-1">
                          <a:latin typeface="Arial"/>
                        </a:rPr>
                        <a:t>number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endParaRPr lang="ko-KR"/>
                    </a:p>
                  </a:txBody>
                  <a:tcPr marL="90000" marR="90000">
                    <a:lnL w="720" cap="flat" cmpd="sng" algn="ctr">
                      <a:solidFill>
                        <a:srgbClr val="FFFFFF"/>
                      </a:solidFill>
                      <a:prstDash val="solid"/>
                      <a:round/>
                      <a:headEnd type="none" w="med" len="med"/>
                      <a:tailEnd type="none" w="med" len="med"/>
                    </a:lnL>
                    <a:lnR w="720">
                      <a:solidFill>
                        <a:srgbClr val="FFFFFF"/>
                      </a:solidFill>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solidFill>
                      <a:srgbClr val="FF8000"/>
                    </a:solidFill>
                  </a:tcPr>
                </a:tc>
                <a:extLst>
                  <a:ext uri="{0D108BD9-81ED-4DB2-BD59-A6C34878D82A}">
                    <a16:rowId xmlns:a16="http://schemas.microsoft.com/office/drawing/2014/main" val="10006"/>
                  </a:ext>
                </a:extLst>
              </a:tr>
              <a:tr h="415800">
                <a:tc>
                  <a:txBody>
                    <a:bodyPr/>
                    <a:lstStyle/>
                    <a:p>
                      <a:pPr>
                        <a:lnSpc>
                          <a:spcPct val="100000"/>
                        </a:lnSpc>
                      </a:pPr>
                      <a:r>
                        <a:rPr lang="en-US" sz="1800" b="0" strike="noStrike" spc="-1">
                          <a:latin typeface="Arial"/>
                        </a:rPr>
                        <a:t>del_add_no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null</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number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ko-KR"/>
                    </a:p>
                  </a:txBody>
                  <a:tcPr marL="90000" marR="90000">
                    <a:lnL w="720" cap="flat" cmpd="sng" algn="ctr">
                      <a:solidFill>
                        <a:srgbClr val="FFFFFF"/>
                      </a:solidFill>
                      <a:prstDash val="solid"/>
                      <a:round/>
                      <a:headEnd type="none" w="med" len="med"/>
                      <a:tailEnd type="none" w="med" len="med"/>
                    </a:lnL>
                    <a:lnR w="720">
                      <a:solidFill>
                        <a:srgbClr val="FFFFFF"/>
                      </a:solidFill>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solidFill>
                      <a:srgbClr val="CCCCCC"/>
                    </a:solidFill>
                  </a:tcPr>
                </a:tc>
                <a:extLst>
                  <a:ext uri="{0D108BD9-81ED-4DB2-BD59-A6C34878D82A}">
                    <a16:rowId xmlns:a16="http://schemas.microsoft.com/office/drawing/2014/main" val="10007"/>
                  </a:ext>
                </a:extLst>
              </a:tr>
              <a:tr h="410400">
                <a:tc>
                  <a:txBody>
                    <a:bodyPr/>
                    <a:lstStyle/>
                    <a:p>
                      <a:pPr>
                        <a:lnSpc>
                          <a:spcPct val="100000"/>
                        </a:lnSpc>
                      </a:pPr>
                      <a:r>
                        <a:rPr lang="en-US" sz="1800" b="0" strike="noStrike" spc="-1">
                          <a:latin typeface="Arial"/>
                        </a:rPr>
                        <a:t>del_addr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n-US" sz="1800" b="0" strike="noStrike" spc="-1">
                          <a:latin typeface="Arial"/>
                        </a:rPr>
                        <a:t>null</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n-US" sz="1800" b="0" strike="noStrike" spc="-1">
                          <a:latin typeface="Arial"/>
                        </a:rPr>
                        <a:t>number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ko-KR"/>
                    </a:p>
                  </a:txBody>
                  <a:tcPr marL="90000" marR="90000">
                    <a:lnL w="720" cap="flat" cmpd="sng" algn="ctr">
                      <a:solidFill>
                        <a:srgbClr val="FFFFFF"/>
                      </a:solidFill>
                      <a:prstDash val="solid"/>
                      <a:round/>
                      <a:headEnd type="none" w="med" len="med"/>
                      <a:tailEnd type="none" w="med" len="med"/>
                    </a:lnL>
                    <a:lnR w="720">
                      <a:solidFill>
                        <a:srgbClr val="FFFFFF"/>
                      </a:solidFill>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solidFill>
                      <a:srgbClr val="E6E6E6"/>
                    </a:solidFill>
                  </a:tcPr>
                </a:tc>
                <a:extLst>
                  <a:ext uri="{0D108BD9-81ED-4DB2-BD59-A6C34878D82A}">
                    <a16:rowId xmlns:a16="http://schemas.microsoft.com/office/drawing/2014/main" val="10008"/>
                  </a:ext>
                </a:extLst>
              </a:tr>
              <a:tr h="410040">
                <a:tc>
                  <a:txBody>
                    <a:bodyPr/>
                    <a:lstStyle/>
                    <a:p>
                      <a:pPr>
                        <a:lnSpc>
                          <a:spcPct val="100000"/>
                        </a:lnSpc>
                      </a:pPr>
                      <a:r>
                        <a:rPr lang="en-US" sz="1800" b="0" strike="noStrike" spc="-1">
                          <a:latin typeface="Arial"/>
                        </a:rPr>
                        <a:t>del_order_text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null</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DATE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ko-KR"/>
                    </a:p>
                  </a:txBody>
                  <a:tcPr marL="90000" marR="90000">
                    <a:lnL w="720" cap="flat" cmpd="sng" algn="ctr">
                      <a:solidFill>
                        <a:srgbClr val="FFFFFF"/>
                      </a:solidFill>
                      <a:prstDash val="solid"/>
                      <a:round/>
                      <a:headEnd type="none" w="med" len="med"/>
                      <a:tailEnd type="none" w="med" len="med"/>
                    </a:lnL>
                    <a:lnR w="720">
                      <a:solidFill>
                        <a:srgbClr val="FFFFFF"/>
                      </a:solidFill>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solidFill>
                      <a:srgbClr val="CCCCCC"/>
                    </a:solidFill>
                  </a:tcPr>
                </a:tc>
                <a:extLst>
                  <a:ext uri="{0D108BD9-81ED-4DB2-BD59-A6C34878D82A}">
                    <a16:rowId xmlns:a16="http://schemas.microsoft.com/office/drawing/2014/main" val="10009"/>
                  </a:ext>
                </a:extLst>
              </a:tr>
              <a:tr h="396000">
                <a:tc>
                  <a:txBody>
                    <a:bodyPr/>
                    <a:lstStyle/>
                    <a:p>
                      <a:pPr>
                        <a:lnSpc>
                          <a:spcPct val="100000"/>
                        </a:lnSpc>
                      </a:pPr>
                      <a:r>
                        <a:rPr lang="en-US" sz="1800" b="0" strike="noStrike" spc="-1">
                          <a:latin typeface="Arial"/>
                        </a:rPr>
                        <a:t>del_cod</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n-US" sz="1800" b="0" strike="noStrike" spc="-1">
                          <a:latin typeface="Arial"/>
                        </a:rPr>
                        <a:t>0:</a:t>
                      </a:r>
                      <a:r>
                        <a:rPr lang="ko-KR" sz="1800" b="0" strike="noStrike" spc="-1">
                          <a:latin typeface="Arial"/>
                        </a:rPr>
                        <a:t>선불 </a:t>
                      </a:r>
                      <a:r>
                        <a:rPr lang="en-US" sz="1800" b="0" strike="noStrike" spc="-1">
                          <a:latin typeface="Arial"/>
                        </a:rPr>
                        <a:t>, 1:</a:t>
                      </a:r>
                      <a:r>
                        <a:rPr lang="ko-KR" sz="1800" b="0" strike="noStrike" spc="-1">
                          <a:latin typeface="Arial"/>
                        </a:rPr>
                        <a:t>착불</a:t>
                      </a:r>
                      <a:endParaRPr lang="en-US" sz="1800" b="0" strike="noStrike" spc="-1">
                        <a:latin typeface="바탕"/>
                      </a:endParaRPr>
                    </a:p>
                  </a:txBody>
                  <a:tcPr marL="90000" marR="90000">
                    <a:lnL w="720" cap="flat" cmpd="sng" algn="ctr">
                      <a:solidFill>
                        <a:srgbClr val="FFFFFF"/>
                      </a:solidFill>
                      <a:prstDash val="solid"/>
                      <a:round/>
                      <a:headEnd type="none" w="med" len="med"/>
                      <a:tailEnd type="none" w="med" len="med"/>
                    </a:lnL>
                    <a:lnR w="720">
                      <a:solidFill>
                        <a:srgbClr val="FFFFFF"/>
                      </a:solidFill>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solidFill>
                      <a:srgbClr val="B3B3B3"/>
                    </a:solidFill>
                  </a:tcPr>
                </a:tc>
                <a:extLst>
                  <a:ext uri="{0D108BD9-81ED-4DB2-BD59-A6C34878D82A}">
                    <a16:rowId xmlns:a16="http://schemas.microsoft.com/office/drawing/2014/main" val="10010"/>
                  </a:ext>
                </a:extLst>
              </a:tr>
              <a:tr h="442080">
                <a:tc>
                  <a:txBody>
                    <a:bodyPr/>
                    <a:lstStyle/>
                    <a:p>
                      <a:pPr>
                        <a:lnSpc>
                          <a:spcPct val="100000"/>
                        </a:lnSpc>
                      </a:pPr>
                      <a:r>
                        <a:rPr lang="en-US" sz="1800" b="0" strike="noStrike" spc="-1">
                          <a:latin typeface="Arial"/>
                        </a:rPr>
                        <a:t>del_cost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ko-KR"/>
                    </a:p>
                  </a:txBody>
                  <a:tcPr marL="90000" marR="90000">
                    <a:lnL w="720" cap="flat" cmpd="sng" algn="ctr">
                      <a:solidFill>
                        <a:srgbClr val="FFFFFF"/>
                      </a:solidFill>
                      <a:prstDash val="solid"/>
                      <a:round/>
                      <a:headEnd type="none" w="med" len="med"/>
                      <a:tailEnd type="none" w="med" len="med"/>
                    </a:lnL>
                    <a:lnR w="720">
                      <a:solidFill>
                        <a:srgbClr val="FFFFFF"/>
                      </a:solidFill>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solidFill>
                      <a:srgbClr val="CCCCCC"/>
                    </a:solidFill>
                  </a:tcPr>
                </a:tc>
                <a:extLst>
                  <a:ext uri="{0D108BD9-81ED-4DB2-BD59-A6C34878D82A}">
                    <a16:rowId xmlns:a16="http://schemas.microsoft.com/office/drawing/2014/main" val="10011"/>
                  </a:ext>
                </a:extLst>
              </a:tr>
              <a:tr h="383400">
                <a:tc>
                  <a:txBody>
                    <a:bodyPr/>
                    <a:lstStyle/>
                    <a:p>
                      <a:pPr>
                        <a:lnSpc>
                          <a:spcPct val="100000"/>
                        </a:lnSpc>
                      </a:pPr>
                      <a:r>
                        <a:rPr lang="en-US" sz="1800" b="0" strike="noStrike" spc="-1">
                          <a:latin typeface="Arial"/>
                        </a:rPr>
                        <a:t>del_situ</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n-US" sz="1800" b="0" strike="noStrike" spc="-1" dirty="0">
                          <a:latin typeface="Arial"/>
                        </a:rPr>
                        <a:t>0:</a:t>
                      </a:r>
                      <a:r>
                        <a:rPr lang="ko-KR" sz="1800" b="0" strike="noStrike" spc="-1" dirty="0" err="1">
                          <a:latin typeface="Arial"/>
                        </a:rPr>
                        <a:t>배송중</a:t>
                      </a:r>
                      <a:r>
                        <a:rPr lang="ko-KR" sz="1800" b="0" strike="noStrike" spc="-1" dirty="0">
                          <a:latin typeface="Arial"/>
                        </a:rPr>
                        <a:t> </a:t>
                      </a:r>
                      <a:r>
                        <a:rPr lang="en-US" sz="1800" b="0" strike="noStrike" spc="-1" dirty="0">
                          <a:latin typeface="Arial"/>
                        </a:rPr>
                        <a:t>, 1:</a:t>
                      </a:r>
                      <a:r>
                        <a:rPr lang="ko-KR" sz="1800" b="0" strike="noStrike" spc="-1" dirty="0">
                          <a:latin typeface="Arial"/>
                        </a:rPr>
                        <a:t>배송완료</a:t>
                      </a:r>
                      <a:endParaRPr lang="en-US" sz="1800" b="0" strike="noStrike" spc="-1" dirty="0">
                        <a:latin typeface="바탕"/>
                      </a:endParaRPr>
                    </a:p>
                  </a:txBody>
                  <a:tcPr marL="90000" marR="90000">
                    <a:lnL w="720" cap="flat" cmpd="sng" algn="ctr">
                      <a:solidFill>
                        <a:srgbClr val="FFFFFF"/>
                      </a:solidFill>
                      <a:prstDash val="solid"/>
                      <a:round/>
                      <a:headEnd type="none" w="med" len="med"/>
                      <a:tailEnd type="none" w="med" len="med"/>
                    </a:lnL>
                    <a:lnR w="720">
                      <a:solidFill>
                        <a:srgbClr val="FFFFFF"/>
                      </a:solidFill>
                    </a:lnR>
                    <a:lnT w="720" cap="flat" cmpd="sng" algn="ctr">
                      <a:solidFill>
                        <a:srgbClr val="FFFFFF"/>
                      </a:solidFill>
                      <a:prstDash val="solid"/>
                      <a:round/>
                      <a:headEnd type="none" w="med" len="med"/>
                      <a:tailEnd type="none" w="med" len="med"/>
                    </a:lnT>
                    <a:lnB w="720">
                      <a:solidFill>
                        <a:srgbClr val="FFFFFF"/>
                      </a:solidFill>
                    </a:lnB>
                    <a:solidFill>
                      <a:srgbClr val="FF8000"/>
                    </a:solidFill>
                  </a:tcPr>
                </a:tc>
                <a:extLst>
                  <a:ext uri="{0D108BD9-81ED-4DB2-BD59-A6C34878D82A}">
                    <a16:rowId xmlns:a16="http://schemas.microsoft.com/office/drawing/2014/main" val="10012"/>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직사각형 10"/>
          <p:cNvSpPr/>
          <p:nvPr/>
        </p:nvSpPr>
        <p:spPr>
          <a:xfrm>
            <a:off x="0" y="-8640"/>
            <a:ext cx="1276920" cy="6865920"/>
          </a:xfrm>
          <a:prstGeom prst="rect">
            <a:avLst/>
          </a:prstGeom>
          <a:solidFill>
            <a:srgbClr val="97B6D5"/>
          </a:solidFill>
          <a:ln>
            <a:noFill/>
          </a:ln>
        </p:spPr>
        <p:style>
          <a:lnRef idx="2">
            <a:schemeClr val="accent1">
              <a:shade val="50000"/>
            </a:schemeClr>
          </a:lnRef>
          <a:fillRef idx="1">
            <a:schemeClr val="accent1"/>
          </a:fillRef>
          <a:effectRef idx="0">
            <a:schemeClr val="accent1"/>
          </a:effectRef>
          <a:fontRef idx="minor"/>
        </p:style>
      </p:sp>
      <p:sp>
        <p:nvSpPr>
          <p:cNvPr id="141" name="TextBox 21"/>
          <p:cNvSpPr/>
          <p:nvPr/>
        </p:nvSpPr>
        <p:spPr>
          <a:xfrm>
            <a:off x="175680" y="87120"/>
            <a:ext cx="1511640" cy="790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4600" b="0" strike="noStrike" spc="-1">
                <a:solidFill>
                  <a:srgbClr val="FFFFFF"/>
                </a:solidFill>
                <a:latin typeface="타이포_쌍문동 B"/>
                <a:ea typeface="타이포_쌍문동 B"/>
              </a:rPr>
              <a:t>03</a:t>
            </a:r>
            <a:endParaRPr lang="en-US" sz="4600" b="0" strike="noStrike" spc="-1">
              <a:latin typeface="Arial"/>
            </a:endParaRPr>
          </a:p>
        </p:txBody>
      </p:sp>
      <p:sp>
        <p:nvSpPr>
          <p:cNvPr id="142" name="TextBox 22"/>
          <p:cNvSpPr/>
          <p:nvPr/>
        </p:nvSpPr>
        <p:spPr>
          <a:xfrm>
            <a:off x="1375560" y="279720"/>
            <a:ext cx="5329440" cy="470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2500" b="0" strike="noStrike" spc="-1">
                <a:solidFill>
                  <a:srgbClr val="4578AD"/>
                </a:solidFill>
                <a:latin typeface="타이포_쌍문동 B"/>
                <a:ea typeface="타이포_쌍문동 B"/>
              </a:rPr>
              <a:t>DB Table(</a:t>
            </a:r>
            <a:r>
              <a:rPr lang="ko-KR" sz="2500" b="0" strike="noStrike" spc="-1">
                <a:solidFill>
                  <a:srgbClr val="4578AD"/>
                </a:solidFill>
                <a:latin typeface="타이포_쌍문동 B"/>
                <a:ea typeface="타이포_쌍문동 B"/>
              </a:rPr>
              <a:t>결제</a:t>
            </a:r>
            <a:r>
              <a:rPr lang="en-US" sz="2500" b="0" strike="noStrike" spc="-1">
                <a:solidFill>
                  <a:srgbClr val="4578AD"/>
                </a:solidFill>
                <a:latin typeface="타이포_쌍문동 B"/>
                <a:ea typeface="타이포_쌍문동 B"/>
              </a:rPr>
              <a:t>)</a:t>
            </a:r>
            <a:endParaRPr lang="en-US" sz="2500" b="0" strike="noStrike" spc="-1">
              <a:latin typeface="Arial"/>
            </a:endParaRPr>
          </a:p>
        </p:txBody>
      </p:sp>
      <p:sp>
        <p:nvSpPr>
          <p:cNvPr id="143" name="사각형: 둥근 모서리 9"/>
          <p:cNvSpPr/>
          <p:nvPr/>
        </p:nvSpPr>
        <p:spPr>
          <a:xfrm>
            <a:off x="5580000" y="270360"/>
            <a:ext cx="1954800" cy="629640"/>
          </a:xfrm>
          <a:prstGeom prst="roundRect">
            <a:avLst>
              <a:gd name="adj" fmla="val 16667"/>
            </a:avLst>
          </a:prstGeom>
          <a:solidFill>
            <a:srgbClr val="FFE18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000000"/>
                </a:solidFill>
                <a:latin typeface="Arial"/>
                <a:ea typeface="DejaVu Sans"/>
              </a:rPr>
              <a:t>returns</a:t>
            </a:r>
            <a:endParaRPr lang="en-US" sz="1800" b="0" strike="noStrike" spc="-1">
              <a:latin typeface="Arial"/>
            </a:endParaRPr>
          </a:p>
        </p:txBody>
      </p:sp>
      <p:pic>
        <p:nvPicPr>
          <p:cNvPr id="144" name="그림 12" descr="벡터그래픽이(가) 표시된 사진&#10;&#10;매우 높은 신뢰도로 생성된 설명"/>
          <p:cNvPicPr/>
          <p:nvPr/>
        </p:nvPicPr>
        <p:blipFill>
          <a:blip r:embed="rId2"/>
          <a:srcRect l="5252" r="5515"/>
          <a:stretch/>
        </p:blipFill>
        <p:spPr>
          <a:xfrm>
            <a:off x="0" y="797400"/>
            <a:ext cx="1276920" cy="1341360"/>
          </a:xfrm>
          <a:prstGeom prst="rect">
            <a:avLst/>
          </a:prstGeom>
          <a:ln w="0">
            <a:noFill/>
          </a:ln>
        </p:spPr>
      </p:pic>
      <p:graphicFrame>
        <p:nvGraphicFramePr>
          <p:cNvPr id="145" name="표 144"/>
          <p:cNvGraphicFramePr/>
          <p:nvPr/>
        </p:nvGraphicFramePr>
        <p:xfrm>
          <a:off x="1405800" y="930240"/>
          <a:ext cx="10259640" cy="2026080"/>
        </p:xfrm>
        <a:graphic>
          <a:graphicData uri="http://schemas.openxmlformats.org/drawingml/2006/table">
            <a:tbl>
              <a:tblPr/>
              <a:tblGrid>
                <a:gridCol w="2563920">
                  <a:extLst>
                    <a:ext uri="{9D8B030D-6E8A-4147-A177-3AD203B41FA5}">
                      <a16:colId xmlns:a16="http://schemas.microsoft.com/office/drawing/2014/main" val="20000"/>
                    </a:ext>
                  </a:extLst>
                </a:gridCol>
                <a:gridCol w="2563920">
                  <a:extLst>
                    <a:ext uri="{9D8B030D-6E8A-4147-A177-3AD203B41FA5}">
                      <a16:colId xmlns:a16="http://schemas.microsoft.com/office/drawing/2014/main" val="20001"/>
                    </a:ext>
                  </a:extLst>
                </a:gridCol>
                <a:gridCol w="2563920">
                  <a:extLst>
                    <a:ext uri="{9D8B030D-6E8A-4147-A177-3AD203B41FA5}">
                      <a16:colId xmlns:a16="http://schemas.microsoft.com/office/drawing/2014/main" val="20002"/>
                    </a:ext>
                  </a:extLst>
                </a:gridCol>
                <a:gridCol w="2567880">
                  <a:extLst>
                    <a:ext uri="{9D8B030D-6E8A-4147-A177-3AD203B41FA5}">
                      <a16:colId xmlns:a16="http://schemas.microsoft.com/office/drawing/2014/main" val="20003"/>
                    </a:ext>
                  </a:extLst>
                </a:gridCol>
              </a:tblGrid>
              <a:tr h="417240">
                <a:tc>
                  <a:txBody>
                    <a:bodyPr/>
                    <a:lstStyle/>
                    <a:p>
                      <a:pPr>
                        <a:lnSpc>
                          <a:spcPct val="100000"/>
                        </a:lnSpc>
                      </a:pPr>
                      <a:r>
                        <a:rPr lang="ko-KR" sz="1800" b="0" strike="noStrike" spc="-1">
                          <a:latin typeface="Arial"/>
                        </a:rPr>
                        <a:t>필드명</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0" strike="noStrike" spc="-1">
                          <a:latin typeface="Arial"/>
                        </a:rPr>
                        <a:t>Null </a:t>
                      </a:r>
                      <a:r>
                        <a:rPr lang="ko-KR" sz="1800" b="0" strike="noStrike" spc="-1">
                          <a:latin typeface="Arial"/>
                        </a:rPr>
                        <a:t>값 가능여부</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0" strike="noStrike" spc="-1">
                          <a:latin typeface="Arial"/>
                        </a:rPr>
                        <a:t>Rule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ko-KR" sz="1800" b="0" strike="noStrike" spc="-1">
                          <a:latin typeface="Arial"/>
                        </a:rPr>
                        <a:t>데이터 타입</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extLst>
                  <a:ext uri="{0D108BD9-81ED-4DB2-BD59-A6C34878D82A}">
                    <a16:rowId xmlns:a16="http://schemas.microsoft.com/office/drawing/2014/main" val="10000"/>
                  </a:ext>
                </a:extLst>
              </a:tr>
              <a:tr h="392040">
                <a:tc>
                  <a:txBody>
                    <a:bodyPr/>
                    <a:lstStyle/>
                    <a:p>
                      <a:pPr>
                        <a:lnSpc>
                          <a:spcPct val="100000"/>
                        </a:lnSpc>
                      </a:pPr>
                      <a:r>
                        <a:rPr lang="en-US" sz="1800" b="0" strike="noStrike" spc="-1">
                          <a:latin typeface="Arial"/>
                        </a:rPr>
                        <a:t>re_idx</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PK</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number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1"/>
                  </a:ext>
                </a:extLst>
              </a:tr>
              <a:tr h="430560">
                <a:tc>
                  <a:txBody>
                    <a:bodyPr/>
                    <a:lstStyle/>
                    <a:p>
                      <a:pPr>
                        <a:lnSpc>
                          <a:spcPct val="100000"/>
                        </a:lnSpc>
                      </a:pPr>
                      <a:r>
                        <a:rPr lang="en-US" sz="1800" b="0" strike="noStrike" spc="-1">
                          <a:latin typeface="Arial"/>
                        </a:rPr>
                        <a:t>re_payment_no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pPr>
                        <a:lnSpc>
                          <a:spcPct val="100000"/>
                        </a:lnSpc>
                      </a:pPr>
                      <a:r>
                        <a:rPr lang="en-US" sz="1800" b="0" strike="noStrike" spc="-1">
                          <a:latin typeface="Arial"/>
                        </a:rPr>
                        <a:t>no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pPr>
                        <a:lnSpc>
                          <a:spcPct val="100000"/>
                        </a:lnSpc>
                      </a:pPr>
                      <a:r>
                        <a:rPr lang="en-US" sz="1800" b="0" strike="noStrike" spc="-1">
                          <a:latin typeface="Arial"/>
                        </a:rPr>
                        <a:t>FK</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pPr>
                        <a:lnSpc>
                          <a:spcPct val="100000"/>
                        </a:lnSpc>
                      </a:pPr>
                      <a:r>
                        <a:rPr lang="en-US" sz="1800" b="0" strike="noStrike" spc="-1">
                          <a:latin typeface="Arial"/>
                        </a:rPr>
                        <a:t>number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extLst>
                  <a:ext uri="{0D108BD9-81ED-4DB2-BD59-A6C34878D82A}">
                    <a16:rowId xmlns:a16="http://schemas.microsoft.com/office/drawing/2014/main" val="10002"/>
                  </a:ext>
                </a:extLst>
              </a:tr>
              <a:tr h="418320">
                <a:tc>
                  <a:txBody>
                    <a:bodyPr/>
                    <a:lstStyle/>
                    <a:p>
                      <a:pPr>
                        <a:lnSpc>
                          <a:spcPct val="100000"/>
                        </a:lnSpc>
                      </a:pPr>
                      <a:r>
                        <a:rPr lang="en-US" sz="1800" b="0" strike="noStrike" spc="-1">
                          <a:latin typeface="Arial"/>
                        </a:rPr>
                        <a:t>re_return_date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date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3"/>
                  </a:ext>
                </a:extLst>
              </a:tr>
              <a:tr h="367920">
                <a:tc>
                  <a:txBody>
                    <a:bodyPr/>
                    <a:lstStyle/>
                    <a:p>
                      <a:pPr>
                        <a:lnSpc>
                          <a:spcPct val="100000"/>
                        </a:lnSpc>
                      </a:pPr>
                      <a:r>
                        <a:rPr lang="en-US" sz="1800" b="0" strike="noStrike" spc="-1">
                          <a:latin typeface="Arial"/>
                        </a:rPr>
                        <a:t>re_return_reason</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n-US" sz="1800" b="0" strike="noStrike" spc="-1">
                          <a:latin typeface="Arial"/>
                        </a:rPr>
                        <a:t>no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n-US" sz="1800" b="0" strike="noStrike" spc="-1">
                          <a:latin typeface="Arial"/>
                        </a:rPr>
                        <a:t>varchar(300)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4"/>
                  </a:ext>
                </a:extLst>
              </a:tr>
            </a:tbl>
          </a:graphicData>
        </a:graphic>
      </p:graphicFrame>
      <p:graphicFrame>
        <p:nvGraphicFramePr>
          <p:cNvPr id="146" name="표 145"/>
          <p:cNvGraphicFramePr/>
          <p:nvPr/>
        </p:nvGraphicFramePr>
        <p:xfrm>
          <a:off x="1355760" y="4741920"/>
          <a:ext cx="10259640" cy="1881720"/>
        </p:xfrm>
        <a:graphic>
          <a:graphicData uri="http://schemas.openxmlformats.org/drawingml/2006/table">
            <a:tbl>
              <a:tblPr/>
              <a:tblGrid>
                <a:gridCol w="2563920">
                  <a:extLst>
                    <a:ext uri="{9D8B030D-6E8A-4147-A177-3AD203B41FA5}">
                      <a16:colId xmlns:a16="http://schemas.microsoft.com/office/drawing/2014/main" val="20000"/>
                    </a:ext>
                  </a:extLst>
                </a:gridCol>
                <a:gridCol w="2563920">
                  <a:extLst>
                    <a:ext uri="{9D8B030D-6E8A-4147-A177-3AD203B41FA5}">
                      <a16:colId xmlns:a16="http://schemas.microsoft.com/office/drawing/2014/main" val="20001"/>
                    </a:ext>
                  </a:extLst>
                </a:gridCol>
                <a:gridCol w="2563920">
                  <a:extLst>
                    <a:ext uri="{9D8B030D-6E8A-4147-A177-3AD203B41FA5}">
                      <a16:colId xmlns:a16="http://schemas.microsoft.com/office/drawing/2014/main" val="20002"/>
                    </a:ext>
                  </a:extLst>
                </a:gridCol>
                <a:gridCol w="2567880">
                  <a:extLst>
                    <a:ext uri="{9D8B030D-6E8A-4147-A177-3AD203B41FA5}">
                      <a16:colId xmlns:a16="http://schemas.microsoft.com/office/drawing/2014/main" val="20003"/>
                    </a:ext>
                  </a:extLst>
                </a:gridCol>
              </a:tblGrid>
              <a:tr h="391320">
                <a:tc>
                  <a:txBody>
                    <a:bodyPr/>
                    <a:lstStyle/>
                    <a:p>
                      <a:pPr>
                        <a:lnSpc>
                          <a:spcPct val="100000"/>
                        </a:lnSpc>
                      </a:pPr>
                      <a:r>
                        <a:rPr lang="ko-KR" sz="1800" b="0" strike="noStrike" spc="-1">
                          <a:latin typeface="Arial"/>
                        </a:rPr>
                        <a:t>필드명</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r>
                        <a:rPr lang="en-US" sz="1800" b="0" strike="noStrike" spc="-1">
                          <a:latin typeface="Arial"/>
                        </a:rPr>
                        <a:t>Null </a:t>
                      </a:r>
                      <a:r>
                        <a:rPr lang="ko-KR" sz="1800" b="0" strike="noStrike" spc="-1">
                          <a:latin typeface="Arial"/>
                        </a:rPr>
                        <a:t>값 가능여부</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0" strike="noStrike" spc="-1">
                          <a:latin typeface="Arial"/>
                        </a:rPr>
                        <a:t>Rule</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ko-KR" sz="1800" b="0" strike="noStrike" spc="-1">
                          <a:latin typeface="Arial"/>
                        </a:rPr>
                        <a:t>데이터 타입</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extLst>
                  <a:ext uri="{0D108BD9-81ED-4DB2-BD59-A6C34878D82A}">
                    <a16:rowId xmlns:a16="http://schemas.microsoft.com/office/drawing/2014/main" val="10000"/>
                  </a:ext>
                </a:extLst>
              </a:tr>
              <a:tr h="391680">
                <a:tc>
                  <a:txBody>
                    <a:bodyPr/>
                    <a:lstStyle/>
                    <a:p>
                      <a:pPr>
                        <a:lnSpc>
                          <a:spcPct val="100000"/>
                        </a:lnSpc>
                      </a:pPr>
                      <a:r>
                        <a:rPr lang="en-US" sz="1800" b="0" strike="noStrike" spc="-1">
                          <a:latin typeface="Arial"/>
                        </a:rPr>
                        <a:t>bas_idx</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no</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PK</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number</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1"/>
                  </a:ext>
                </a:extLst>
              </a:tr>
              <a:tr h="328680">
                <a:tc>
                  <a:txBody>
                    <a:bodyPr/>
                    <a:lstStyle/>
                    <a:p>
                      <a:pPr>
                        <a:lnSpc>
                          <a:spcPct val="100000"/>
                        </a:lnSpc>
                      </a:pPr>
                      <a:r>
                        <a:rPr lang="en-US" sz="1800" b="0" strike="noStrike" spc="-1">
                          <a:latin typeface="Arial"/>
                        </a:rPr>
                        <a:t>bas_user_no</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n-US" sz="1800" b="0" strike="noStrike" spc="-1">
                          <a:latin typeface="Arial"/>
                        </a:rPr>
                        <a:t>no</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n-US" sz="1800" b="0" strike="noStrike" spc="-1">
                          <a:latin typeface="Arial"/>
                        </a:rPr>
                        <a:t>number</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2"/>
                  </a:ext>
                </a:extLst>
              </a:tr>
              <a:tr h="367200">
                <a:tc>
                  <a:txBody>
                    <a:bodyPr/>
                    <a:lstStyle/>
                    <a:p>
                      <a:pPr>
                        <a:lnSpc>
                          <a:spcPct val="100000"/>
                        </a:lnSpc>
                      </a:pPr>
                      <a:r>
                        <a:rPr lang="en-US" sz="1800" b="0" strike="noStrike" spc="-1">
                          <a:latin typeface="Arial"/>
                        </a:rPr>
                        <a:t>bas_product_no</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pPr>
                        <a:lnSpc>
                          <a:spcPct val="100000"/>
                        </a:lnSpc>
                      </a:pPr>
                      <a:r>
                        <a:rPr lang="en-US" sz="1800" b="0" strike="noStrike" spc="-1">
                          <a:latin typeface="Arial"/>
                        </a:rPr>
                        <a:t>no</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pPr>
                        <a:lnSpc>
                          <a:spcPct val="100000"/>
                        </a:lnSpc>
                      </a:pPr>
                      <a:r>
                        <a:rPr lang="en-US" sz="1800" b="0" strike="noStrike" spc="-1">
                          <a:latin typeface="Arial"/>
                        </a:rPr>
                        <a:t>FK</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pPr>
                        <a:lnSpc>
                          <a:spcPct val="100000"/>
                        </a:lnSpc>
                      </a:pPr>
                      <a:r>
                        <a:rPr lang="en-US" sz="1800" b="0" strike="noStrike" spc="-1">
                          <a:latin typeface="Arial"/>
                        </a:rPr>
                        <a:t>number</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extLst>
                  <a:ext uri="{0D108BD9-81ED-4DB2-BD59-A6C34878D82A}">
                    <a16:rowId xmlns:a16="http://schemas.microsoft.com/office/drawing/2014/main" val="10003"/>
                  </a:ext>
                </a:extLst>
              </a:tr>
              <a:tr h="354960">
                <a:tc>
                  <a:txBody>
                    <a:bodyPr/>
                    <a:lstStyle/>
                    <a:p>
                      <a:pPr>
                        <a:lnSpc>
                          <a:spcPct val="100000"/>
                        </a:lnSpc>
                      </a:pPr>
                      <a:r>
                        <a:rPr lang="en-US" sz="1800" b="0" strike="noStrike" spc="-1">
                          <a:latin typeface="Arial"/>
                        </a:rPr>
                        <a:t>bas_count</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n-US" sz="1800" b="0" strike="noStrike" spc="-1">
                          <a:latin typeface="Arial"/>
                        </a:rPr>
                        <a:t>no</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n-US" sz="1800" b="0" strike="noStrike" spc="-1">
                          <a:latin typeface="Arial"/>
                        </a:rPr>
                        <a:t>number</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4"/>
                  </a:ext>
                </a:extLst>
              </a:tr>
            </a:tbl>
          </a:graphicData>
        </a:graphic>
      </p:graphicFrame>
      <p:sp>
        <p:nvSpPr>
          <p:cNvPr id="147" name="사각형: 둥근 모서리 23"/>
          <p:cNvSpPr/>
          <p:nvPr/>
        </p:nvSpPr>
        <p:spPr>
          <a:xfrm>
            <a:off x="5580000" y="3780360"/>
            <a:ext cx="1954800" cy="719640"/>
          </a:xfrm>
          <a:prstGeom prst="roundRect">
            <a:avLst>
              <a:gd name="adj" fmla="val 16667"/>
            </a:avLst>
          </a:prstGeom>
          <a:solidFill>
            <a:srgbClr val="FFE18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000000"/>
                </a:solidFill>
                <a:latin typeface="Arial"/>
                <a:ea typeface="DejaVu Sans"/>
              </a:rPr>
              <a:t>basket</a:t>
            </a:r>
            <a:endParaRPr lang="en-US" sz="1800" b="0" strike="noStrike" spc="-1">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직사각형 7"/>
          <p:cNvSpPr/>
          <p:nvPr/>
        </p:nvSpPr>
        <p:spPr>
          <a:xfrm>
            <a:off x="0" y="-8640"/>
            <a:ext cx="1276920" cy="6865920"/>
          </a:xfrm>
          <a:prstGeom prst="rect">
            <a:avLst/>
          </a:prstGeom>
          <a:solidFill>
            <a:srgbClr val="97B6D5"/>
          </a:solidFill>
          <a:ln>
            <a:noFill/>
          </a:ln>
        </p:spPr>
        <p:style>
          <a:lnRef idx="2">
            <a:schemeClr val="accent1">
              <a:shade val="50000"/>
            </a:schemeClr>
          </a:lnRef>
          <a:fillRef idx="1">
            <a:schemeClr val="accent1"/>
          </a:fillRef>
          <a:effectRef idx="0">
            <a:schemeClr val="accent1"/>
          </a:effectRef>
          <a:fontRef idx="minor"/>
        </p:style>
      </p:sp>
      <p:sp>
        <p:nvSpPr>
          <p:cNvPr id="149" name="TextBox 13"/>
          <p:cNvSpPr/>
          <p:nvPr/>
        </p:nvSpPr>
        <p:spPr>
          <a:xfrm>
            <a:off x="175680" y="87120"/>
            <a:ext cx="1511640" cy="790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4600" b="0" strike="noStrike" spc="-1">
                <a:solidFill>
                  <a:srgbClr val="FFFFFF"/>
                </a:solidFill>
                <a:latin typeface="타이포_쌍문동 B"/>
                <a:ea typeface="타이포_쌍문동 B"/>
              </a:rPr>
              <a:t>03</a:t>
            </a:r>
            <a:endParaRPr lang="en-US" sz="4600" b="0" strike="noStrike" spc="-1">
              <a:latin typeface="Arial"/>
            </a:endParaRPr>
          </a:p>
        </p:txBody>
      </p:sp>
      <p:sp>
        <p:nvSpPr>
          <p:cNvPr id="150" name="TextBox 14"/>
          <p:cNvSpPr/>
          <p:nvPr/>
        </p:nvSpPr>
        <p:spPr>
          <a:xfrm>
            <a:off x="1375560" y="279720"/>
            <a:ext cx="5329440" cy="470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2500" b="0" strike="noStrike" spc="-1">
                <a:solidFill>
                  <a:srgbClr val="4578AD"/>
                </a:solidFill>
                <a:latin typeface="타이포_쌍문동 B"/>
                <a:ea typeface="타이포_쌍문동 B"/>
              </a:rPr>
              <a:t>DB Table(</a:t>
            </a:r>
            <a:r>
              <a:rPr lang="ko-KR" sz="2500" b="0" strike="noStrike" spc="-1">
                <a:solidFill>
                  <a:srgbClr val="4578AD"/>
                </a:solidFill>
                <a:latin typeface="타이포_쌍문동 B"/>
                <a:ea typeface="타이포_쌍문동 B"/>
              </a:rPr>
              <a:t>결제</a:t>
            </a:r>
            <a:r>
              <a:rPr lang="en-US" sz="2500" b="0" strike="noStrike" spc="-1">
                <a:solidFill>
                  <a:srgbClr val="4578AD"/>
                </a:solidFill>
                <a:latin typeface="타이포_쌍문동 B"/>
                <a:ea typeface="타이포_쌍문동 B"/>
              </a:rPr>
              <a:t>)</a:t>
            </a:r>
            <a:endParaRPr lang="en-US" sz="2500" b="0" strike="noStrike" spc="-1">
              <a:latin typeface="Arial"/>
            </a:endParaRPr>
          </a:p>
        </p:txBody>
      </p:sp>
      <p:sp>
        <p:nvSpPr>
          <p:cNvPr id="151" name="사각형: 둥근 모서리 6"/>
          <p:cNvSpPr/>
          <p:nvPr/>
        </p:nvSpPr>
        <p:spPr>
          <a:xfrm>
            <a:off x="5580000" y="162360"/>
            <a:ext cx="1954800" cy="737640"/>
          </a:xfrm>
          <a:prstGeom prst="roundRect">
            <a:avLst>
              <a:gd name="adj" fmla="val 16667"/>
            </a:avLst>
          </a:prstGeom>
          <a:solidFill>
            <a:srgbClr val="FFE18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000000"/>
                </a:solidFill>
                <a:latin typeface="Arial"/>
                <a:ea typeface="DejaVu Sans"/>
              </a:rPr>
              <a:t>notice</a:t>
            </a:r>
            <a:endParaRPr lang="en-US" sz="1800" b="0" strike="noStrike" spc="-1">
              <a:latin typeface="Arial"/>
            </a:endParaRPr>
          </a:p>
        </p:txBody>
      </p:sp>
      <p:pic>
        <p:nvPicPr>
          <p:cNvPr id="152" name="그림 5" descr="벡터그래픽이(가) 표시된 사진&#10;&#10;매우 높은 신뢰도로 생성된 설명"/>
          <p:cNvPicPr/>
          <p:nvPr/>
        </p:nvPicPr>
        <p:blipFill>
          <a:blip r:embed="rId2"/>
          <a:srcRect l="5252" r="5515"/>
          <a:stretch/>
        </p:blipFill>
        <p:spPr>
          <a:xfrm>
            <a:off x="0" y="797400"/>
            <a:ext cx="1276920" cy="1341360"/>
          </a:xfrm>
          <a:prstGeom prst="rect">
            <a:avLst/>
          </a:prstGeom>
          <a:ln w="0">
            <a:noFill/>
          </a:ln>
        </p:spPr>
      </p:pic>
      <p:graphicFrame>
        <p:nvGraphicFramePr>
          <p:cNvPr id="153" name="표 152"/>
          <p:cNvGraphicFramePr/>
          <p:nvPr/>
        </p:nvGraphicFramePr>
        <p:xfrm>
          <a:off x="1322640" y="1133280"/>
          <a:ext cx="10545840" cy="5132520"/>
        </p:xfrm>
        <a:graphic>
          <a:graphicData uri="http://schemas.openxmlformats.org/drawingml/2006/table">
            <a:tbl>
              <a:tblPr/>
              <a:tblGrid>
                <a:gridCol w="2455920">
                  <a:extLst>
                    <a:ext uri="{9D8B030D-6E8A-4147-A177-3AD203B41FA5}">
                      <a16:colId xmlns:a16="http://schemas.microsoft.com/office/drawing/2014/main" val="20000"/>
                    </a:ext>
                  </a:extLst>
                </a:gridCol>
                <a:gridCol w="1536840">
                  <a:extLst>
                    <a:ext uri="{9D8B030D-6E8A-4147-A177-3AD203B41FA5}">
                      <a16:colId xmlns:a16="http://schemas.microsoft.com/office/drawing/2014/main" val="20001"/>
                    </a:ext>
                  </a:extLst>
                </a:gridCol>
                <a:gridCol w="1422360">
                  <a:extLst>
                    <a:ext uri="{9D8B030D-6E8A-4147-A177-3AD203B41FA5}">
                      <a16:colId xmlns:a16="http://schemas.microsoft.com/office/drawing/2014/main" val="20002"/>
                    </a:ext>
                  </a:extLst>
                </a:gridCol>
                <a:gridCol w="1638360">
                  <a:extLst>
                    <a:ext uri="{9D8B030D-6E8A-4147-A177-3AD203B41FA5}">
                      <a16:colId xmlns:a16="http://schemas.microsoft.com/office/drawing/2014/main" val="20003"/>
                    </a:ext>
                  </a:extLst>
                </a:gridCol>
                <a:gridCol w="3492360">
                  <a:extLst>
                    <a:ext uri="{9D8B030D-6E8A-4147-A177-3AD203B41FA5}">
                      <a16:colId xmlns:a16="http://schemas.microsoft.com/office/drawing/2014/main" val="20004"/>
                    </a:ext>
                  </a:extLst>
                </a:gridCol>
              </a:tblGrid>
              <a:tr h="558360">
                <a:tc>
                  <a:txBody>
                    <a:bodyPr/>
                    <a:lstStyle/>
                    <a:p>
                      <a:pPr>
                        <a:lnSpc>
                          <a:spcPct val="100000"/>
                        </a:lnSpc>
                      </a:pPr>
                      <a:r>
                        <a:rPr lang="en-US" sz="1800" b="0" strike="noStrike" spc="-1">
                          <a:latin typeface="Arial"/>
                        </a:rPr>
                        <a:t>column_name</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0" strike="noStrike" spc="-1">
                          <a:latin typeface="Arial"/>
                        </a:rPr>
                        <a:t>Null </a:t>
                      </a:r>
                      <a:r>
                        <a:rPr lang="ko-KR" sz="1800" b="0" strike="noStrike" spc="-1">
                          <a:latin typeface="Arial"/>
                        </a:rPr>
                        <a:t>값 가능여부</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0" strike="noStrike" spc="-1">
                          <a:latin typeface="Arial"/>
                        </a:rPr>
                        <a:t>rule</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0" strike="noStrike" spc="-1">
                          <a:latin typeface="Arial"/>
                        </a:rPr>
                        <a:t>data_type</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ko-KR" sz="1800" b="0" strike="noStrike" spc="-1">
                          <a:latin typeface="Arial"/>
                        </a:rPr>
                        <a:t>설명</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extLst>
                  <a:ext uri="{0D108BD9-81ED-4DB2-BD59-A6C34878D82A}">
                    <a16:rowId xmlns:a16="http://schemas.microsoft.com/office/drawing/2014/main" val="10000"/>
                  </a:ext>
                </a:extLst>
              </a:tr>
              <a:tr h="558360">
                <a:tc>
                  <a:txBody>
                    <a:bodyPr/>
                    <a:lstStyle/>
                    <a:p>
                      <a:pPr>
                        <a:lnSpc>
                          <a:spcPct val="100000"/>
                        </a:lnSpc>
                      </a:pPr>
                      <a:r>
                        <a:rPr lang="en-US" sz="1800" b="0" strike="noStrike" spc="-1">
                          <a:latin typeface="Arial"/>
                        </a:rPr>
                        <a:t>not_num</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PK</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number</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ko-KR" sz="1800" b="0" strike="noStrike" spc="-1">
                          <a:latin typeface="Arial"/>
                        </a:rPr>
                        <a:t>내림차순 정렬</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1"/>
                  </a:ext>
                </a:extLst>
              </a:tr>
              <a:tr h="558360">
                <a:tc>
                  <a:txBody>
                    <a:bodyPr/>
                    <a:lstStyle/>
                    <a:p>
                      <a:pPr>
                        <a:lnSpc>
                          <a:spcPct val="100000"/>
                        </a:lnSpc>
                      </a:pPr>
                      <a:r>
                        <a:rPr lang="en-US" sz="1800" b="0" strike="noStrike" spc="-1">
                          <a:latin typeface="Arial"/>
                        </a:rPr>
                        <a:t>not_admin_num</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pPr>
                        <a:lnSpc>
                          <a:spcPct val="100000"/>
                        </a:lnSpc>
                      </a:pPr>
                      <a:r>
                        <a:rPr lang="en-US" sz="1800" b="0" strike="noStrike" spc="-1">
                          <a:latin typeface="Arial"/>
                        </a:rPr>
                        <a:t>FK</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pPr>
                        <a:lnSpc>
                          <a:spcPct val="100000"/>
                        </a:lnSpc>
                      </a:pPr>
                      <a:r>
                        <a:rPr lang="en-US" sz="1800" b="0" strike="noStrike" spc="-1">
                          <a:latin typeface="Arial"/>
                        </a:rPr>
                        <a:t>number</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pPr>
                        <a:lnSpc>
                          <a:spcPct val="100000"/>
                        </a:lnSpc>
                      </a:pPr>
                      <a:r>
                        <a:rPr lang="ko-KR" sz="1800" b="0" strike="noStrike" spc="-1">
                          <a:latin typeface="Arial"/>
                        </a:rPr>
                        <a:t>관리자 테이블 참조</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extLst>
                  <a:ext uri="{0D108BD9-81ED-4DB2-BD59-A6C34878D82A}">
                    <a16:rowId xmlns:a16="http://schemas.microsoft.com/office/drawing/2014/main" val="10002"/>
                  </a:ext>
                </a:extLst>
              </a:tr>
              <a:tr h="558360">
                <a:tc>
                  <a:txBody>
                    <a:bodyPr/>
                    <a:lstStyle/>
                    <a:p>
                      <a:pPr>
                        <a:lnSpc>
                          <a:spcPct val="100000"/>
                        </a:lnSpc>
                      </a:pPr>
                      <a:r>
                        <a:rPr lang="en-US" sz="1800" b="0" strike="noStrike" spc="-1">
                          <a:latin typeface="Arial"/>
                        </a:rPr>
                        <a:t>not_title</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null</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varchar(20)</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3"/>
                  </a:ext>
                </a:extLst>
              </a:tr>
              <a:tr h="558360">
                <a:tc>
                  <a:txBody>
                    <a:bodyPr/>
                    <a:lstStyle/>
                    <a:p>
                      <a:pPr>
                        <a:lnSpc>
                          <a:spcPct val="100000"/>
                        </a:lnSpc>
                      </a:pPr>
                      <a:r>
                        <a:rPr lang="en-US" sz="1800" b="0" strike="noStrike" spc="-1">
                          <a:latin typeface="Arial"/>
                        </a:rPr>
                        <a:t>not_content</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2B2B2"/>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2B2B2"/>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2B2B2"/>
                    </a:solidFill>
                  </a:tcPr>
                </a:tc>
                <a:tc>
                  <a:txBody>
                    <a:bodyPr/>
                    <a:lstStyle/>
                    <a:p>
                      <a:pPr>
                        <a:lnSpc>
                          <a:spcPct val="100000"/>
                        </a:lnSpc>
                      </a:pPr>
                      <a:r>
                        <a:rPr lang="en-US" sz="1800" b="0" strike="noStrike" spc="-1">
                          <a:latin typeface="Arial"/>
                        </a:rPr>
                        <a:t>longtext</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2B2B2"/>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2B2B2"/>
                    </a:solidFill>
                  </a:tcPr>
                </a:tc>
                <a:extLst>
                  <a:ext uri="{0D108BD9-81ED-4DB2-BD59-A6C34878D82A}">
                    <a16:rowId xmlns:a16="http://schemas.microsoft.com/office/drawing/2014/main" val="10004"/>
                  </a:ext>
                </a:extLst>
              </a:tr>
              <a:tr h="558360">
                <a:tc>
                  <a:txBody>
                    <a:bodyPr/>
                    <a:lstStyle/>
                    <a:p>
                      <a:pPr>
                        <a:lnSpc>
                          <a:spcPct val="100000"/>
                        </a:lnSpc>
                      </a:pPr>
                      <a:r>
                        <a:rPr lang="en-US" sz="1800" b="0" strike="noStrike" spc="-1">
                          <a:latin typeface="Arial"/>
                        </a:rPr>
                        <a:t>not_write_date</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null</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date</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5"/>
                  </a:ext>
                </a:extLst>
              </a:tr>
              <a:tr h="583920">
                <a:tc>
                  <a:txBody>
                    <a:bodyPr/>
                    <a:lstStyle/>
                    <a:p>
                      <a:pPr>
                        <a:lnSpc>
                          <a:spcPct val="100000"/>
                        </a:lnSpc>
                      </a:pPr>
                      <a:r>
                        <a:rPr lang="en-US" sz="1800" b="0" strike="noStrike" spc="-1">
                          <a:latin typeface="Arial"/>
                        </a:rPr>
                        <a:t>not_hits</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2B2B2"/>
                    </a:solidFill>
                  </a:tcPr>
                </a:tc>
                <a:tc>
                  <a:txBody>
                    <a:bodyPr/>
                    <a:lstStyle/>
                    <a:p>
                      <a:pPr>
                        <a:lnSpc>
                          <a:spcPct val="100000"/>
                        </a:lnSpc>
                      </a:pPr>
                      <a:r>
                        <a:rPr lang="en-US" sz="1800" b="0" strike="noStrike" spc="-1">
                          <a:latin typeface="Arial"/>
                        </a:rPr>
                        <a:t>null</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2B2B2"/>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2B2B2"/>
                    </a:solidFill>
                  </a:tcPr>
                </a:tc>
                <a:tc>
                  <a:txBody>
                    <a:bodyPr/>
                    <a:lstStyle/>
                    <a:p>
                      <a:pPr>
                        <a:lnSpc>
                          <a:spcPct val="100000"/>
                        </a:lnSpc>
                      </a:pPr>
                      <a:r>
                        <a:rPr lang="en-US" sz="1800" b="0" strike="noStrike" spc="-1">
                          <a:latin typeface="Arial"/>
                        </a:rPr>
                        <a:t>number</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2B2B2"/>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2B2B2"/>
                    </a:solidFill>
                  </a:tcPr>
                </a:tc>
                <a:extLst>
                  <a:ext uri="{0D108BD9-81ED-4DB2-BD59-A6C34878D82A}">
                    <a16:rowId xmlns:a16="http://schemas.microsoft.com/office/drawing/2014/main" val="10006"/>
                  </a:ext>
                </a:extLst>
              </a:tr>
              <a:tr h="558360">
                <a:tc>
                  <a:txBody>
                    <a:bodyPr/>
                    <a:lstStyle/>
                    <a:p>
                      <a:pPr>
                        <a:lnSpc>
                          <a:spcPct val="100000"/>
                        </a:lnSpc>
                      </a:pPr>
                      <a:r>
                        <a:rPr lang="en-US" sz="1800" b="0" strike="noStrike" spc="-1">
                          <a:latin typeface="Arial"/>
                        </a:rPr>
                        <a:t>not_checks</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0</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number</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0:</a:t>
                      </a:r>
                      <a:r>
                        <a:rPr lang="ko-KR" sz="1800" b="0" strike="noStrike" spc="-1">
                          <a:latin typeface="Arial"/>
                        </a:rPr>
                        <a:t>중요하지 않음 </a:t>
                      </a:r>
                      <a:r>
                        <a:rPr lang="en-US" sz="1800" b="0" strike="noStrike" spc="-1">
                          <a:latin typeface="Arial"/>
                        </a:rPr>
                        <a:t>1:</a:t>
                      </a:r>
                      <a:r>
                        <a:rPr lang="ko-KR" sz="1800" b="0" strike="noStrike" spc="-1">
                          <a:latin typeface="Arial"/>
                        </a:rPr>
                        <a:t>중요</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7"/>
                  </a:ext>
                </a:extLst>
              </a:tr>
              <a:tr h="558360">
                <a:tc>
                  <a:txBody>
                    <a:bodyPr/>
                    <a:lstStyle/>
                    <a:p>
                      <a:pPr>
                        <a:lnSpc>
                          <a:spcPct val="100000"/>
                        </a:lnSpc>
                      </a:pPr>
                      <a:r>
                        <a:rPr lang="en-US" sz="1800" b="0" strike="noStrike" spc="-1">
                          <a:latin typeface="Arial"/>
                        </a:rPr>
                        <a:t>not_sort</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n-US" sz="1800" b="0" strike="noStrike" spc="-1">
                          <a:latin typeface="Arial"/>
                        </a:rPr>
                        <a:t>0</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n-US" sz="1800" b="0" strike="noStrike" spc="-1">
                          <a:latin typeface="Arial"/>
                        </a:rPr>
                        <a:t>number</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ko-KR" sz="1800" b="0" strike="noStrike" spc="-1">
                          <a:latin typeface="Arial"/>
                        </a:rPr>
                        <a:t>내림차순 정렬</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직사각형 13"/>
          <p:cNvSpPr/>
          <p:nvPr/>
        </p:nvSpPr>
        <p:spPr>
          <a:xfrm>
            <a:off x="0" y="-8640"/>
            <a:ext cx="1276920" cy="6865920"/>
          </a:xfrm>
          <a:prstGeom prst="rect">
            <a:avLst/>
          </a:prstGeom>
          <a:solidFill>
            <a:srgbClr val="97B6D5"/>
          </a:solidFill>
          <a:ln>
            <a:noFill/>
          </a:ln>
        </p:spPr>
        <p:style>
          <a:lnRef idx="2">
            <a:schemeClr val="accent1">
              <a:shade val="50000"/>
            </a:schemeClr>
          </a:lnRef>
          <a:fillRef idx="1">
            <a:schemeClr val="accent1"/>
          </a:fillRef>
          <a:effectRef idx="0">
            <a:schemeClr val="accent1"/>
          </a:effectRef>
          <a:fontRef idx="minor"/>
        </p:style>
      </p:sp>
      <p:sp>
        <p:nvSpPr>
          <p:cNvPr id="155" name="TextBox 3"/>
          <p:cNvSpPr/>
          <p:nvPr/>
        </p:nvSpPr>
        <p:spPr>
          <a:xfrm>
            <a:off x="175680" y="87120"/>
            <a:ext cx="1511640" cy="790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4600" b="0" strike="noStrike" spc="-1">
                <a:solidFill>
                  <a:srgbClr val="FFFFFF"/>
                </a:solidFill>
                <a:latin typeface="타이포_쌍문동 B"/>
                <a:ea typeface="타이포_쌍문동 B"/>
              </a:rPr>
              <a:t>03</a:t>
            </a:r>
            <a:endParaRPr lang="en-US" sz="4600" b="0" strike="noStrike" spc="-1">
              <a:latin typeface="Arial"/>
            </a:endParaRPr>
          </a:p>
        </p:txBody>
      </p:sp>
      <p:sp>
        <p:nvSpPr>
          <p:cNvPr id="156" name="TextBox 26"/>
          <p:cNvSpPr/>
          <p:nvPr/>
        </p:nvSpPr>
        <p:spPr>
          <a:xfrm>
            <a:off x="1375560" y="279720"/>
            <a:ext cx="5329440" cy="470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2500" b="0" strike="noStrike" spc="-1">
                <a:solidFill>
                  <a:srgbClr val="4578AD"/>
                </a:solidFill>
                <a:latin typeface="타이포_쌍문동 B"/>
                <a:ea typeface="타이포_쌍문동 B"/>
              </a:rPr>
              <a:t>DB Table(</a:t>
            </a:r>
            <a:r>
              <a:rPr lang="ko-KR" sz="2500" b="0" strike="noStrike" spc="-1">
                <a:solidFill>
                  <a:srgbClr val="4578AD"/>
                </a:solidFill>
                <a:latin typeface="타이포_쌍문동 B"/>
                <a:ea typeface="타이포_쌍문동 B"/>
              </a:rPr>
              <a:t>사용자</a:t>
            </a:r>
            <a:r>
              <a:rPr lang="en-US" sz="2500" b="0" strike="noStrike" spc="-1">
                <a:solidFill>
                  <a:srgbClr val="4578AD"/>
                </a:solidFill>
                <a:latin typeface="타이포_쌍문동 B"/>
                <a:ea typeface="타이포_쌍문동 B"/>
              </a:rPr>
              <a:t>)</a:t>
            </a:r>
            <a:endParaRPr lang="en-US" sz="2500" b="0" strike="noStrike" spc="-1">
              <a:latin typeface="Arial"/>
            </a:endParaRPr>
          </a:p>
        </p:txBody>
      </p:sp>
      <p:sp>
        <p:nvSpPr>
          <p:cNvPr id="157" name="사각형: 둥근 모서리 2"/>
          <p:cNvSpPr/>
          <p:nvPr/>
        </p:nvSpPr>
        <p:spPr>
          <a:xfrm>
            <a:off x="5580000" y="279720"/>
            <a:ext cx="1954800" cy="629280"/>
          </a:xfrm>
          <a:prstGeom prst="roundRect">
            <a:avLst>
              <a:gd name="adj" fmla="val 16667"/>
            </a:avLst>
          </a:prstGeom>
          <a:solidFill>
            <a:srgbClr val="FFE18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000000"/>
                </a:solidFill>
                <a:latin typeface="Arial"/>
                <a:ea typeface="DejaVu Sans"/>
              </a:rPr>
              <a:t>member</a:t>
            </a:r>
            <a:endParaRPr lang="en-US" sz="1800" b="0" strike="noStrike" spc="-1">
              <a:latin typeface="Arial"/>
            </a:endParaRPr>
          </a:p>
        </p:txBody>
      </p:sp>
      <p:pic>
        <p:nvPicPr>
          <p:cNvPr id="158" name="그림 2" descr="벡터그래픽이(가) 표시된 사진&#10;&#10;매우 높은 신뢰도로 생성된 설명"/>
          <p:cNvPicPr/>
          <p:nvPr/>
        </p:nvPicPr>
        <p:blipFill>
          <a:blip r:embed="rId2"/>
          <a:srcRect l="5252" r="5515"/>
          <a:stretch/>
        </p:blipFill>
        <p:spPr>
          <a:xfrm>
            <a:off x="0" y="797400"/>
            <a:ext cx="1276920" cy="1341360"/>
          </a:xfrm>
          <a:prstGeom prst="rect">
            <a:avLst/>
          </a:prstGeom>
          <a:ln w="0">
            <a:noFill/>
          </a:ln>
        </p:spPr>
      </p:pic>
      <p:graphicFrame>
        <p:nvGraphicFramePr>
          <p:cNvPr id="159" name="표 158"/>
          <p:cNvGraphicFramePr/>
          <p:nvPr/>
        </p:nvGraphicFramePr>
        <p:xfrm>
          <a:off x="1614960" y="944640"/>
          <a:ext cx="9865800" cy="5784480"/>
        </p:xfrm>
        <a:graphic>
          <a:graphicData uri="http://schemas.openxmlformats.org/drawingml/2006/table">
            <a:tbl>
              <a:tblPr/>
              <a:tblGrid>
                <a:gridCol w="1786680">
                  <a:extLst>
                    <a:ext uri="{9D8B030D-6E8A-4147-A177-3AD203B41FA5}">
                      <a16:colId xmlns:a16="http://schemas.microsoft.com/office/drawing/2014/main" val="20000"/>
                    </a:ext>
                  </a:extLst>
                </a:gridCol>
                <a:gridCol w="2034000">
                  <a:extLst>
                    <a:ext uri="{9D8B030D-6E8A-4147-A177-3AD203B41FA5}">
                      <a16:colId xmlns:a16="http://schemas.microsoft.com/office/drawing/2014/main" val="20001"/>
                    </a:ext>
                  </a:extLst>
                </a:gridCol>
                <a:gridCol w="1041120">
                  <a:extLst>
                    <a:ext uri="{9D8B030D-6E8A-4147-A177-3AD203B41FA5}">
                      <a16:colId xmlns:a16="http://schemas.microsoft.com/office/drawing/2014/main" val="20002"/>
                    </a:ext>
                  </a:extLst>
                </a:gridCol>
                <a:gridCol w="1765440">
                  <a:extLst>
                    <a:ext uri="{9D8B030D-6E8A-4147-A177-3AD203B41FA5}">
                      <a16:colId xmlns:a16="http://schemas.microsoft.com/office/drawing/2014/main" val="20003"/>
                    </a:ext>
                  </a:extLst>
                </a:gridCol>
                <a:gridCol w="3238560">
                  <a:extLst>
                    <a:ext uri="{9D8B030D-6E8A-4147-A177-3AD203B41FA5}">
                      <a16:colId xmlns:a16="http://schemas.microsoft.com/office/drawing/2014/main" val="20004"/>
                    </a:ext>
                  </a:extLst>
                </a:gridCol>
              </a:tblGrid>
              <a:tr h="406800">
                <a:tc>
                  <a:txBody>
                    <a:bodyPr/>
                    <a:lstStyle/>
                    <a:p>
                      <a:pPr>
                        <a:lnSpc>
                          <a:spcPct val="100000"/>
                        </a:lnSpc>
                      </a:pPr>
                      <a:r>
                        <a:rPr lang="en-US" sz="1800" b="0" strike="noStrike" spc="-1">
                          <a:latin typeface="Arial"/>
                        </a:rPr>
                        <a:t>column_name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0" strike="noStrike" spc="-1">
                          <a:latin typeface="Arial"/>
                        </a:rPr>
                        <a:t>Null </a:t>
                      </a:r>
                      <a:r>
                        <a:rPr lang="ko-KR" sz="1800" b="0" strike="noStrike" spc="-1">
                          <a:latin typeface="Arial"/>
                        </a:rPr>
                        <a:t>값 가능여부</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0" strike="noStrike" spc="-1">
                          <a:latin typeface="Arial"/>
                        </a:rPr>
                        <a:t>Rule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0" strike="noStrike" spc="-1">
                          <a:latin typeface="Arial"/>
                        </a:rPr>
                        <a:t>data_type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ko-KR" sz="1800" b="0" strike="noStrike" spc="-1">
                          <a:latin typeface="Arial"/>
                        </a:rPr>
                        <a:t>설명</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extLst>
                  <a:ext uri="{0D108BD9-81ED-4DB2-BD59-A6C34878D82A}">
                    <a16:rowId xmlns:a16="http://schemas.microsoft.com/office/drawing/2014/main" val="10000"/>
                  </a:ext>
                </a:extLst>
              </a:tr>
              <a:tr h="389520">
                <a:tc>
                  <a:txBody>
                    <a:bodyPr/>
                    <a:lstStyle/>
                    <a:p>
                      <a:pPr>
                        <a:lnSpc>
                          <a:spcPct val="100000"/>
                        </a:lnSpc>
                      </a:pPr>
                      <a:r>
                        <a:rPr lang="en-US" sz="1800" b="0" strike="noStrike" spc="-1">
                          <a:latin typeface="Arial"/>
                        </a:rPr>
                        <a:t>user_no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PK</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number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1"/>
                  </a:ext>
                </a:extLst>
              </a:tr>
              <a:tr h="407520">
                <a:tc>
                  <a:txBody>
                    <a:bodyPr/>
                    <a:lstStyle/>
                    <a:p>
                      <a:pPr>
                        <a:lnSpc>
                          <a:spcPct val="100000"/>
                        </a:lnSpc>
                      </a:pPr>
                      <a:r>
                        <a:rPr lang="en-US" sz="1800" b="0" strike="noStrike" spc="-1">
                          <a:latin typeface="Arial"/>
                        </a:rPr>
                        <a:t>user_name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n-US" sz="1800" b="0" strike="noStrike" spc="-1">
                          <a:latin typeface="Arial"/>
                        </a:rPr>
                        <a:t>no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n-US" sz="1800" b="0" strike="noStrike" spc="-1">
                          <a:latin typeface="Arial"/>
                        </a:rPr>
                        <a:t>varchar(5)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2"/>
                  </a:ext>
                </a:extLst>
              </a:tr>
              <a:tr h="389520">
                <a:tc>
                  <a:txBody>
                    <a:bodyPr/>
                    <a:lstStyle/>
                    <a:p>
                      <a:pPr>
                        <a:lnSpc>
                          <a:spcPct val="100000"/>
                        </a:lnSpc>
                      </a:pPr>
                      <a:r>
                        <a:rPr lang="en-US" sz="1800" b="0" strike="noStrike" spc="-1">
                          <a:latin typeface="Arial"/>
                        </a:rPr>
                        <a:t>user_id</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3"/>
                  </a:ext>
                </a:extLst>
              </a:tr>
              <a:tr h="389520">
                <a:tc>
                  <a:txBody>
                    <a:bodyPr/>
                    <a:lstStyle/>
                    <a:p>
                      <a:pPr>
                        <a:lnSpc>
                          <a:spcPct val="100000"/>
                        </a:lnSpc>
                      </a:pPr>
                      <a:r>
                        <a:rPr lang="en-US" sz="1800" b="0" strike="noStrike" spc="-1">
                          <a:latin typeface="Arial"/>
                        </a:rPr>
                        <a:t>user_pw</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n-US" sz="1800" b="0" strike="noStrike" spc="-1">
                          <a:latin typeface="Arial"/>
                        </a:rPr>
                        <a:t>no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4"/>
                  </a:ext>
                </a:extLst>
              </a:tr>
              <a:tr h="403200">
                <a:tc>
                  <a:txBody>
                    <a:bodyPr/>
                    <a:lstStyle/>
                    <a:p>
                      <a:pPr>
                        <a:lnSpc>
                          <a:spcPct val="100000"/>
                        </a:lnSpc>
                      </a:pPr>
                      <a:r>
                        <a:rPr lang="en-US" sz="1800" b="0" strike="noStrike" spc="-1">
                          <a:latin typeface="Arial"/>
                        </a:rPr>
                        <a:t>join_date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date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5"/>
                  </a:ext>
                </a:extLst>
              </a:tr>
              <a:tr h="389520">
                <a:tc>
                  <a:txBody>
                    <a:bodyPr/>
                    <a:lstStyle/>
                    <a:p>
                      <a:pPr>
                        <a:lnSpc>
                          <a:spcPct val="100000"/>
                        </a:lnSpc>
                      </a:pPr>
                      <a:r>
                        <a:rPr lang="en-US" sz="1800" b="0" strike="noStrike" spc="-1">
                          <a:latin typeface="Arial"/>
                        </a:rPr>
                        <a:t>addr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n-US" sz="1800" b="0" strike="noStrike" spc="-1">
                          <a:latin typeface="Arial"/>
                        </a:rPr>
                        <a:t>null</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n-US" sz="1800" b="0" strike="noStrike" spc="-1">
                          <a:latin typeface="Arial"/>
                        </a:rPr>
                        <a:t>varchar(25)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6"/>
                  </a:ext>
                </a:extLst>
              </a:tr>
              <a:tr h="415800">
                <a:tc>
                  <a:txBody>
                    <a:bodyPr/>
                    <a:lstStyle/>
                    <a:p>
                      <a:pPr>
                        <a:lnSpc>
                          <a:spcPct val="100000"/>
                        </a:lnSpc>
                      </a:pPr>
                      <a:r>
                        <a:rPr lang="en-US" sz="1800" b="0" strike="noStrike" spc="-1">
                          <a:latin typeface="Arial"/>
                        </a:rPr>
                        <a:t>home_num</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null</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varchar(10)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7"/>
                  </a:ext>
                </a:extLst>
              </a:tr>
              <a:tr h="410400">
                <a:tc>
                  <a:txBody>
                    <a:bodyPr/>
                    <a:lstStyle/>
                    <a:p>
                      <a:pPr>
                        <a:lnSpc>
                          <a:spcPct val="100000"/>
                        </a:lnSpc>
                      </a:pPr>
                      <a:r>
                        <a:rPr lang="en-US" sz="1800" b="0" strike="noStrike" spc="-1">
                          <a:latin typeface="Arial"/>
                        </a:rPr>
                        <a:t>phone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n-US" sz="1800" b="0" strike="noStrike" spc="-1">
                          <a:latin typeface="Arial"/>
                        </a:rPr>
                        <a:t>no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n-US" sz="1800" b="0" strike="noStrike" spc="-1">
                          <a:latin typeface="Arial"/>
                        </a:rPr>
                        <a:t>varchar(15)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8"/>
                  </a:ext>
                </a:extLst>
              </a:tr>
              <a:tr h="410040">
                <a:tc>
                  <a:txBody>
                    <a:bodyPr/>
                    <a:lstStyle/>
                    <a:p>
                      <a:pPr>
                        <a:lnSpc>
                          <a:spcPct val="100000"/>
                        </a:lnSpc>
                      </a:pPr>
                      <a:r>
                        <a:rPr lang="en-US" sz="1800" b="0" strike="noStrike" spc="-1">
                          <a:latin typeface="Arial"/>
                        </a:rPr>
                        <a:t>email</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null</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varchar(30)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9"/>
                  </a:ext>
                </a:extLst>
              </a:tr>
              <a:tr h="442080">
                <a:tc>
                  <a:txBody>
                    <a:bodyPr/>
                    <a:lstStyle/>
                    <a:p>
                      <a:pPr>
                        <a:lnSpc>
                          <a:spcPct val="100000"/>
                        </a:lnSpc>
                      </a:pPr>
                      <a:r>
                        <a:rPr lang="en-US" sz="1800" b="0" strike="noStrike" spc="-1">
                          <a:latin typeface="Arial"/>
                        </a:rPr>
                        <a:t>point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n-US" sz="1800" b="0" strike="noStrike" spc="-1">
                          <a:latin typeface="Arial"/>
                        </a:rPr>
                        <a:t>number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10"/>
                  </a:ext>
                </a:extLst>
              </a:tr>
              <a:tr h="442080">
                <a:tc>
                  <a:txBody>
                    <a:bodyPr/>
                    <a:lstStyle/>
                    <a:p>
                      <a:pPr>
                        <a:lnSpc>
                          <a:spcPct val="100000"/>
                        </a:lnSpc>
                      </a:pPr>
                      <a:r>
                        <a:rPr lang="en-US" sz="1800" b="0" strike="noStrike" spc="-1">
                          <a:latin typeface="Arial"/>
                        </a:rPr>
                        <a:t>e_agreement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null</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number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Check agree_email in (0,1)</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11"/>
                  </a:ext>
                </a:extLst>
              </a:tr>
              <a:tr h="444240">
                <a:tc>
                  <a:txBody>
                    <a:bodyPr/>
                    <a:lstStyle/>
                    <a:p>
                      <a:pPr>
                        <a:lnSpc>
                          <a:spcPct val="100000"/>
                        </a:lnSpc>
                      </a:pPr>
                      <a:r>
                        <a:rPr lang="en-US" sz="1800" b="0" strike="noStrike" spc="-1">
                          <a:latin typeface="Arial"/>
                        </a:rPr>
                        <a:t>n_agreement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n-US" sz="1800" b="0" strike="noStrike" spc="-1">
                          <a:latin typeface="Arial"/>
                        </a:rPr>
                        <a:t>null</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n-US" sz="1800" b="0" strike="noStrike" spc="-1">
                          <a:latin typeface="Arial"/>
                        </a:rPr>
                        <a:t>number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r>
                        <a:rPr lang="en-US" sz="1800" b="0" strike="noStrike" spc="-1">
                          <a:latin typeface="Arial"/>
                        </a:rPr>
                        <a:t>Check agree_email in (0,1)</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12"/>
                  </a:ext>
                </a:extLst>
              </a:tr>
              <a:tr h="444240">
                <a:tc>
                  <a:txBody>
                    <a:bodyPr/>
                    <a:lstStyle/>
                    <a:p>
                      <a:pPr>
                        <a:lnSpc>
                          <a:spcPct val="100000"/>
                        </a:lnSpc>
                      </a:pPr>
                      <a:r>
                        <a:rPr lang="en-US" sz="1800" b="0" strike="noStrike" spc="-1">
                          <a:latin typeface="Arial"/>
                        </a:rPr>
                        <a:t>p_agreement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null</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number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r>
                        <a:rPr lang="en-US" sz="1800" b="0" strike="noStrike" spc="-1">
                          <a:latin typeface="Arial"/>
                        </a:rPr>
                        <a:t>Check agree_email in (0,1)</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13"/>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직사각형 11"/>
          <p:cNvSpPr/>
          <p:nvPr/>
        </p:nvSpPr>
        <p:spPr>
          <a:xfrm>
            <a:off x="0" y="-8640"/>
            <a:ext cx="1276920" cy="6865920"/>
          </a:xfrm>
          <a:prstGeom prst="rect">
            <a:avLst/>
          </a:prstGeom>
          <a:solidFill>
            <a:srgbClr val="97B6D5"/>
          </a:solidFill>
          <a:ln>
            <a:noFill/>
          </a:ln>
        </p:spPr>
        <p:style>
          <a:lnRef idx="2">
            <a:schemeClr val="accent1">
              <a:shade val="50000"/>
            </a:schemeClr>
          </a:lnRef>
          <a:fillRef idx="1">
            <a:schemeClr val="accent1"/>
          </a:fillRef>
          <a:effectRef idx="0">
            <a:schemeClr val="accent1"/>
          </a:effectRef>
          <a:fontRef idx="minor"/>
        </p:style>
      </p:sp>
      <p:sp>
        <p:nvSpPr>
          <p:cNvPr id="161" name="TextBox 7"/>
          <p:cNvSpPr/>
          <p:nvPr/>
        </p:nvSpPr>
        <p:spPr>
          <a:xfrm>
            <a:off x="175680" y="87120"/>
            <a:ext cx="1511640" cy="790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4600" b="0" strike="noStrike" spc="-1">
                <a:solidFill>
                  <a:srgbClr val="FFFFFF"/>
                </a:solidFill>
                <a:latin typeface="타이포_쌍문동 B"/>
                <a:ea typeface="타이포_쌍문동 B"/>
              </a:rPr>
              <a:t>03</a:t>
            </a:r>
            <a:endParaRPr lang="en-US" sz="4600" b="0" strike="noStrike" spc="-1">
              <a:latin typeface="Arial"/>
            </a:endParaRPr>
          </a:p>
        </p:txBody>
      </p:sp>
      <p:sp>
        <p:nvSpPr>
          <p:cNvPr id="162" name="TextBox 23"/>
          <p:cNvSpPr/>
          <p:nvPr/>
        </p:nvSpPr>
        <p:spPr>
          <a:xfrm>
            <a:off x="1375560" y="279720"/>
            <a:ext cx="5329440" cy="470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2500" b="0" strike="noStrike" spc="-1">
                <a:solidFill>
                  <a:srgbClr val="4578AD"/>
                </a:solidFill>
                <a:latin typeface="타이포_쌍문동 B"/>
                <a:ea typeface="타이포_쌍문동 B"/>
              </a:rPr>
              <a:t>DB Table(</a:t>
            </a:r>
            <a:r>
              <a:rPr lang="ko-KR" sz="2500" b="0" strike="noStrike" spc="-1">
                <a:solidFill>
                  <a:srgbClr val="4578AD"/>
                </a:solidFill>
                <a:latin typeface="타이포_쌍문동 B"/>
                <a:ea typeface="타이포_쌍문동 B"/>
              </a:rPr>
              <a:t>사용자</a:t>
            </a:r>
            <a:r>
              <a:rPr lang="en-US" sz="2500" b="0" strike="noStrike" spc="-1">
                <a:solidFill>
                  <a:srgbClr val="4578AD"/>
                </a:solidFill>
                <a:latin typeface="타이포_쌍문동 B"/>
                <a:ea typeface="타이포_쌍문동 B"/>
              </a:rPr>
              <a:t>)</a:t>
            </a:r>
            <a:endParaRPr lang="en-US" sz="2500" b="0" strike="noStrike" spc="-1">
              <a:latin typeface="Arial"/>
            </a:endParaRPr>
          </a:p>
        </p:txBody>
      </p:sp>
      <p:sp>
        <p:nvSpPr>
          <p:cNvPr id="163" name="사각형: 둥근 모서리 10"/>
          <p:cNvSpPr/>
          <p:nvPr/>
        </p:nvSpPr>
        <p:spPr>
          <a:xfrm>
            <a:off x="5580000" y="882360"/>
            <a:ext cx="1954800" cy="899640"/>
          </a:xfrm>
          <a:prstGeom prst="roundRect">
            <a:avLst>
              <a:gd name="adj" fmla="val 16667"/>
            </a:avLst>
          </a:prstGeom>
          <a:solidFill>
            <a:srgbClr val="FFE18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000000"/>
                </a:solidFill>
                <a:latin typeface="Arial"/>
                <a:ea typeface="DejaVu Sans"/>
              </a:rPr>
              <a:t>admin</a:t>
            </a:r>
            <a:endParaRPr lang="en-US" sz="1800" b="0" strike="noStrike" spc="-1">
              <a:latin typeface="Arial"/>
            </a:endParaRPr>
          </a:p>
        </p:txBody>
      </p:sp>
      <p:pic>
        <p:nvPicPr>
          <p:cNvPr id="164" name="그림 13" descr="벡터그래픽이(가) 표시된 사진&#10;&#10;매우 높은 신뢰도로 생성된 설명"/>
          <p:cNvPicPr/>
          <p:nvPr/>
        </p:nvPicPr>
        <p:blipFill>
          <a:blip r:embed="rId2"/>
          <a:srcRect l="5252" r="5515"/>
          <a:stretch/>
        </p:blipFill>
        <p:spPr>
          <a:xfrm>
            <a:off x="0" y="797400"/>
            <a:ext cx="1276920" cy="1341360"/>
          </a:xfrm>
          <a:prstGeom prst="rect">
            <a:avLst/>
          </a:prstGeom>
          <a:ln w="0">
            <a:noFill/>
          </a:ln>
        </p:spPr>
      </p:pic>
      <p:graphicFrame>
        <p:nvGraphicFramePr>
          <p:cNvPr id="165" name="표 164"/>
          <p:cNvGraphicFramePr/>
          <p:nvPr/>
        </p:nvGraphicFramePr>
        <p:xfrm>
          <a:off x="1410840" y="2250360"/>
          <a:ext cx="10425600" cy="3431880"/>
        </p:xfrm>
        <a:graphic>
          <a:graphicData uri="http://schemas.openxmlformats.org/drawingml/2006/table">
            <a:tbl>
              <a:tblPr/>
              <a:tblGrid>
                <a:gridCol w="2563920">
                  <a:extLst>
                    <a:ext uri="{9D8B030D-6E8A-4147-A177-3AD203B41FA5}">
                      <a16:colId xmlns:a16="http://schemas.microsoft.com/office/drawing/2014/main" val="20000"/>
                    </a:ext>
                  </a:extLst>
                </a:gridCol>
                <a:gridCol w="1930680">
                  <a:extLst>
                    <a:ext uri="{9D8B030D-6E8A-4147-A177-3AD203B41FA5}">
                      <a16:colId xmlns:a16="http://schemas.microsoft.com/office/drawing/2014/main" val="20001"/>
                    </a:ext>
                  </a:extLst>
                </a:gridCol>
                <a:gridCol w="1765440">
                  <a:extLst>
                    <a:ext uri="{9D8B030D-6E8A-4147-A177-3AD203B41FA5}">
                      <a16:colId xmlns:a16="http://schemas.microsoft.com/office/drawing/2014/main" val="20002"/>
                    </a:ext>
                  </a:extLst>
                </a:gridCol>
                <a:gridCol w="1549080">
                  <a:extLst>
                    <a:ext uri="{9D8B030D-6E8A-4147-A177-3AD203B41FA5}">
                      <a16:colId xmlns:a16="http://schemas.microsoft.com/office/drawing/2014/main" val="20003"/>
                    </a:ext>
                  </a:extLst>
                </a:gridCol>
                <a:gridCol w="2616480">
                  <a:extLst>
                    <a:ext uri="{9D8B030D-6E8A-4147-A177-3AD203B41FA5}">
                      <a16:colId xmlns:a16="http://schemas.microsoft.com/office/drawing/2014/main" val="20004"/>
                    </a:ext>
                  </a:extLst>
                </a:gridCol>
              </a:tblGrid>
              <a:tr h="558360">
                <a:tc>
                  <a:txBody>
                    <a:bodyPr/>
                    <a:lstStyle/>
                    <a:p>
                      <a:pPr>
                        <a:lnSpc>
                          <a:spcPct val="100000"/>
                        </a:lnSpc>
                      </a:pPr>
                      <a:r>
                        <a:rPr lang="en-US" sz="1800" b="0" strike="noStrike" spc="-1">
                          <a:latin typeface="Arial"/>
                        </a:rPr>
                        <a:t>column_name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0" strike="noStrike" spc="-1">
                          <a:latin typeface="Arial"/>
                        </a:rPr>
                        <a:t>Null </a:t>
                      </a:r>
                      <a:r>
                        <a:rPr lang="ko-KR" sz="1800" b="0" strike="noStrike" spc="-1">
                          <a:latin typeface="Arial"/>
                        </a:rPr>
                        <a:t>값 가능여부</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0" strike="noStrike" spc="-1">
                          <a:latin typeface="Arial"/>
                        </a:rPr>
                        <a:t>Rule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0" strike="noStrike" spc="-1">
                          <a:latin typeface="Arial"/>
                        </a:rPr>
                        <a:t>data_type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ko-KR" sz="1800" b="0" strike="noStrike" spc="-1">
                          <a:latin typeface="Arial"/>
                        </a:rPr>
                        <a:t>설명</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extLst>
                  <a:ext uri="{0D108BD9-81ED-4DB2-BD59-A6C34878D82A}">
                    <a16:rowId xmlns:a16="http://schemas.microsoft.com/office/drawing/2014/main" val="10000"/>
                  </a:ext>
                </a:extLst>
              </a:tr>
              <a:tr h="558360">
                <a:tc>
                  <a:txBody>
                    <a:bodyPr/>
                    <a:lstStyle/>
                    <a:p>
                      <a:pPr>
                        <a:lnSpc>
                          <a:spcPct val="100000"/>
                        </a:lnSpc>
                      </a:pPr>
                      <a:r>
                        <a:rPr lang="en-US" sz="1800" b="0" strike="noStrike" spc="-1">
                          <a:latin typeface="Arial"/>
                        </a:rPr>
                        <a:t>admin_idx</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PK</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number(auto)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1"/>
                  </a:ext>
                </a:extLst>
              </a:tr>
              <a:tr h="558360">
                <a:tc>
                  <a:txBody>
                    <a:bodyPr/>
                    <a:lstStyle/>
                    <a:p>
                      <a:pPr>
                        <a:lnSpc>
                          <a:spcPct val="100000"/>
                        </a:lnSpc>
                      </a:pPr>
                      <a:r>
                        <a:rPr lang="en-US" sz="1800" b="0" strike="noStrike" spc="-1">
                          <a:latin typeface="Arial"/>
                        </a:rPr>
                        <a:t>admin_id</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n-US" sz="1800" b="0" strike="noStrike" spc="-1">
                          <a:latin typeface="Arial"/>
                        </a:rPr>
                        <a:t>no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2"/>
                  </a:ext>
                </a:extLst>
              </a:tr>
              <a:tr h="558360">
                <a:tc>
                  <a:txBody>
                    <a:bodyPr/>
                    <a:lstStyle/>
                    <a:p>
                      <a:pPr>
                        <a:lnSpc>
                          <a:spcPct val="100000"/>
                        </a:lnSpc>
                      </a:pPr>
                      <a:r>
                        <a:rPr lang="en-US" sz="1800" b="0" strike="noStrike" spc="-1">
                          <a:latin typeface="Arial"/>
                        </a:rPr>
                        <a:t>admin_pw</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3"/>
                  </a:ext>
                </a:extLst>
              </a:tr>
              <a:tr h="558360">
                <a:tc>
                  <a:txBody>
                    <a:bodyPr/>
                    <a:lstStyle/>
                    <a:p>
                      <a:pPr>
                        <a:lnSpc>
                          <a:spcPct val="100000"/>
                        </a:lnSpc>
                      </a:pPr>
                      <a:r>
                        <a:rPr lang="en-US" sz="1800" b="0" strike="noStrike" spc="-1">
                          <a:latin typeface="Arial"/>
                        </a:rPr>
                        <a:t>admin_name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n-US" sz="1800" b="0" strike="noStrike" spc="-1">
                          <a:latin typeface="Arial"/>
                        </a:rPr>
                        <a:t>no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4"/>
                  </a:ext>
                </a:extLst>
              </a:tr>
              <a:tr h="558360">
                <a:tc>
                  <a:txBody>
                    <a:bodyPr/>
                    <a:lstStyle/>
                    <a:p>
                      <a:pPr>
                        <a:lnSpc>
                          <a:spcPct val="100000"/>
                        </a:lnSpc>
                      </a:pPr>
                      <a:r>
                        <a:rPr lang="en-US" sz="1800" b="0" strike="noStrike" spc="-1">
                          <a:latin typeface="Arial"/>
                        </a:rPr>
                        <a:t>admin_department_no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number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ko-KR" sz="1800" b="0" strike="noStrike" spc="-1">
                          <a:latin typeface="Arial"/>
                        </a:rPr>
                        <a:t>부서목록 테이블 참조</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578AD"/>
        </a:solidFill>
        <a:effectLst/>
      </p:bgPr>
    </p:bg>
    <p:spTree>
      <p:nvGrpSpPr>
        <p:cNvPr id="1" name=""/>
        <p:cNvGrpSpPr/>
        <p:nvPr/>
      </p:nvGrpSpPr>
      <p:grpSpPr>
        <a:xfrm>
          <a:off x="0" y="0"/>
          <a:ext cx="0" cy="0"/>
          <a:chOff x="0" y="0"/>
          <a:chExt cx="0" cy="0"/>
        </a:xfrm>
      </p:grpSpPr>
      <p:sp>
        <p:nvSpPr>
          <p:cNvPr id="94" name="사각형: 둥근 모서리 3"/>
          <p:cNvSpPr/>
          <p:nvPr/>
        </p:nvSpPr>
        <p:spPr>
          <a:xfrm>
            <a:off x="6523920" y="920880"/>
            <a:ext cx="3655080" cy="803520"/>
          </a:xfrm>
          <a:prstGeom prst="roundRect">
            <a:avLst>
              <a:gd name="adj"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3600" b="0" strike="noStrike" spc="-1">
                <a:solidFill>
                  <a:srgbClr val="4578AD"/>
                </a:solidFill>
                <a:latin typeface="타이포_쌍문동 B"/>
                <a:ea typeface="타이포_쌍문동 B"/>
              </a:rPr>
              <a:t>[ </a:t>
            </a:r>
            <a:r>
              <a:rPr lang="ko-KR" sz="3600" b="0" strike="noStrike" spc="-1">
                <a:solidFill>
                  <a:srgbClr val="4578AD"/>
                </a:solidFill>
                <a:latin typeface="타이포_쌍문동 B"/>
                <a:ea typeface="타이포_쌍문동 B"/>
              </a:rPr>
              <a:t>목차 </a:t>
            </a:r>
            <a:r>
              <a:rPr lang="en-US" sz="3600" b="0" strike="noStrike" spc="-1">
                <a:solidFill>
                  <a:srgbClr val="4578AD"/>
                </a:solidFill>
                <a:latin typeface="타이포_쌍문동 B"/>
                <a:ea typeface="타이포_쌍문동 B"/>
              </a:rPr>
              <a:t>]</a:t>
            </a:r>
            <a:endParaRPr lang="en-US" sz="3600" b="0" strike="noStrike" spc="-1">
              <a:latin typeface="Arial"/>
            </a:endParaRPr>
          </a:p>
        </p:txBody>
      </p:sp>
      <p:sp>
        <p:nvSpPr>
          <p:cNvPr id="95" name="TextBox 8"/>
          <p:cNvSpPr/>
          <p:nvPr/>
        </p:nvSpPr>
        <p:spPr>
          <a:xfrm>
            <a:off x="6459480" y="2065637"/>
            <a:ext cx="5568120" cy="302642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50000"/>
              </a:lnSpc>
            </a:pPr>
            <a:r>
              <a:rPr lang="en-US" sz="2600" b="0" strike="noStrike" spc="-1" dirty="0">
                <a:solidFill>
                  <a:srgbClr val="FFFFFF"/>
                </a:solidFill>
                <a:latin typeface="타이포_쌍문동 B"/>
                <a:ea typeface="타이포_쌍문동 B"/>
              </a:rPr>
              <a:t>01 </a:t>
            </a:r>
            <a:r>
              <a:rPr lang="ko-KR" altLang="en-US" sz="2600" b="0" strike="noStrike" spc="-1" dirty="0">
                <a:solidFill>
                  <a:srgbClr val="FFFFFF"/>
                </a:solidFill>
                <a:latin typeface="타이포_쌍문동 B"/>
                <a:ea typeface="타이포_쌍문동 B"/>
              </a:rPr>
              <a:t>프로젝트 개요</a:t>
            </a:r>
            <a:endParaRPr lang="en-US" sz="2600" b="0" strike="noStrike" spc="-1" dirty="0">
              <a:latin typeface="Arial"/>
            </a:endParaRPr>
          </a:p>
          <a:p>
            <a:pPr>
              <a:lnSpc>
                <a:spcPct val="150000"/>
              </a:lnSpc>
            </a:pPr>
            <a:r>
              <a:rPr lang="en-US" sz="2600" b="0" strike="noStrike" spc="-1" dirty="0">
                <a:solidFill>
                  <a:srgbClr val="FFFFFF"/>
                </a:solidFill>
                <a:latin typeface="타이포_쌍문동 B"/>
                <a:ea typeface="타이포_쌍문동 B"/>
              </a:rPr>
              <a:t>02 </a:t>
            </a:r>
            <a:r>
              <a:rPr lang="ko-KR" altLang="en-US" sz="2600" b="0" strike="noStrike" spc="-1" dirty="0">
                <a:solidFill>
                  <a:srgbClr val="FFFFFF"/>
                </a:solidFill>
                <a:latin typeface="타이포_쌍문동 B"/>
                <a:ea typeface="타이포_쌍문동 B"/>
              </a:rPr>
              <a:t>기능분석</a:t>
            </a:r>
            <a:endParaRPr lang="en-US" sz="2600" b="0" strike="noStrike" spc="-1" dirty="0">
              <a:latin typeface="Arial"/>
            </a:endParaRPr>
          </a:p>
          <a:p>
            <a:pPr>
              <a:lnSpc>
                <a:spcPct val="150000"/>
              </a:lnSpc>
            </a:pPr>
            <a:r>
              <a:rPr lang="en-US" sz="2600" b="0" strike="noStrike" spc="-1" dirty="0">
                <a:solidFill>
                  <a:srgbClr val="FFFFFF"/>
                </a:solidFill>
                <a:latin typeface="타이포_쌍문동 B"/>
                <a:ea typeface="타이포_쌍문동 B"/>
              </a:rPr>
              <a:t>03 </a:t>
            </a:r>
            <a:r>
              <a:rPr lang="en-US" sz="2600" b="0" strike="noStrike" spc="-1" dirty="0" err="1">
                <a:solidFill>
                  <a:srgbClr val="FFFFFF"/>
                </a:solidFill>
                <a:latin typeface="타이포_쌍문동 B"/>
                <a:ea typeface="타이포_쌍문동 B"/>
              </a:rPr>
              <a:t>DataBase</a:t>
            </a:r>
            <a:r>
              <a:rPr lang="en-US" sz="2600" b="0" strike="noStrike" spc="-1" dirty="0">
                <a:solidFill>
                  <a:srgbClr val="FFFFFF"/>
                </a:solidFill>
                <a:latin typeface="타이포_쌍문동 B"/>
                <a:ea typeface="타이포_쌍문동 B"/>
              </a:rPr>
              <a:t>  </a:t>
            </a:r>
            <a:r>
              <a:rPr lang="ko-KR" altLang="en-US" sz="2600" b="0" strike="noStrike" spc="-1" dirty="0">
                <a:solidFill>
                  <a:srgbClr val="FFFFFF"/>
                </a:solidFill>
                <a:latin typeface="타이포_쌍문동 B"/>
                <a:ea typeface="타이포_쌍문동 B"/>
              </a:rPr>
              <a:t>설계</a:t>
            </a:r>
            <a:endParaRPr lang="en-US" sz="2600" b="0" strike="noStrike" spc="-1" dirty="0">
              <a:solidFill>
                <a:srgbClr val="FFFFFF"/>
              </a:solidFill>
              <a:latin typeface="타이포_쌍문동 B"/>
              <a:ea typeface="타이포_쌍문동 B"/>
            </a:endParaRPr>
          </a:p>
          <a:p>
            <a:pPr>
              <a:lnSpc>
                <a:spcPct val="150000"/>
              </a:lnSpc>
            </a:pPr>
            <a:r>
              <a:rPr lang="en-US" sz="2600" b="0" strike="noStrike" spc="-1" dirty="0">
                <a:solidFill>
                  <a:srgbClr val="FFFFFF"/>
                </a:solidFill>
                <a:latin typeface="타이포_쌍문동 B"/>
                <a:ea typeface="타이포_쌍문동 B"/>
              </a:rPr>
              <a:t>04 </a:t>
            </a:r>
            <a:r>
              <a:rPr lang="ko-KR" altLang="en-US" sz="2600" b="0" strike="noStrike" spc="-1" dirty="0">
                <a:solidFill>
                  <a:srgbClr val="FFFFFF"/>
                </a:solidFill>
                <a:latin typeface="타이포_쌍문동 B"/>
                <a:ea typeface="타이포_쌍문동 B"/>
              </a:rPr>
              <a:t>스토리보드</a:t>
            </a:r>
            <a:r>
              <a:rPr lang="en-US" altLang="ko-KR" sz="2600" b="0" strike="noStrike" spc="-1" dirty="0">
                <a:solidFill>
                  <a:srgbClr val="FFFFFF"/>
                </a:solidFill>
                <a:latin typeface="타이포_쌍문동 B"/>
                <a:ea typeface="타이포_쌍문동 B"/>
              </a:rPr>
              <a:t>(Story Board)</a:t>
            </a:r>
          </a:p>
          <a:p>
            <a:pPr>
              <a:lnSpc>
                <a:spcPct val="150000"/>
              </a:lnSpc>
            </a:pPr>
            <a:r>
              <a:rPr lang="en-US" sz="2600" b="0" strike="noStrike" spc="-1" dirty="0">
                <a:solidFill>
                  <a:srgbClr val="FFFFFF"/>
                </a:solidFill>
                <a:latin typeface="타이포_쌍문동 B"/>
                <a:ea typeface="타이포_쌍문동 B"/>
              </a:rPr>
              <a:t>05 </a:t>
            </a:r>
            <a:r>
              <a:rPr lang="ko-KR" altLang="en-US" sz="2600" spc="-1" dirty="0">
                <a:solidFill>
                  <a:srgbClr val="FFFFFF"/>
                </a:solidFill>
                <a:latin typeface="타이포_쌍문동 B"/>
                <a:ea typeface="타이포_쌍문동 B"/>
              </a:rPr>
              <a:t>후기</a:t>
            </a:r>
            <a:endParaRPr lang="en-US" sz="2600" b="0" strike="noStrike" spc="-1" dirty="0">
              <a:latin typeface="Arial"/>
            </a:endParaRPr>
          </a:p>
        </p:txBody>
      </p:sp>
      <p:sp>
        <p:nvSpPr>
          <p:cNvPr id="96" name="직사각형 9"/>
          <p:cNvSpPr/>
          <p:nvPr/>
        </p:nvSpPr>
        <p:spPr>
          <a:xfrm>
            <a:off x="0" y="0"/>
            <a:ext cx="3739320" cy="6857640"/>
          </a:xfrm>
          <a:prstGeom prst="rect">
            <a:avLst/>
          </a:prstGeom>
          <a:solidFill>
            <a:srgbClr val="F2F3EE"/>
          </a:solidFill>
          <a:ln>
            <a:noFill/>
          </a:ln>
        </p:spPr>
        <p:style>
          <a:lnRef idx="2">
            <a:schemeClr val="accent1">
              <a:shade val="50000"/>
            </a:schemeClr>
          </a:lnRef>
          <a:fillRef idx="1">
            <a:schemeClr val="accent1"/>
          </a:fillRef>
          <a:effectRef idx="0">
            <a:schemeClr val="accent1"/>
          </a:effectRef>
          <a:fontRef idx="minor"/>
        </p:style>
      </p:sp>
      <p:pic>
        <p:nvPicPr>
          <p:cNvPr id="97" name="그림 11"/>
          <p:cNvPicPr/>
          <p:nvPr/>
        </p:nvPicPr>
        <p:blipFill>
          <a:blip r:embed="rId3">
            <a:extLst>
              <a:ext uri="{BEBA8EAE-BF5A-486C-A8C5-ECC9F3942E4B}">
                <a14:imgProps xmlns:a14="http://schemas.microsoft.com/office/drawing/2010/main">
                  <a14:imgLayer r:embed="rId4">
                    <a14:imgEffect>
                      <a14:colorTemperature colorTemp="5300"/>
                    </a14:imgEffect>
                  </a14:imgLayer>
                </a14:imgProps>
              </a:ext>
            </a:extLst>
          </a:blip>
          <a:stretch/>
        </p:blipFill>
        <p:spPr>
          <a:xfrm>
            <a:off x="1335600" y="1038240"/>
            <a:ext cx="4807800" cy="4727520"/>
          </a:xfrm>
          <a:prstGeom prst="rect">
            <a:avLst/>
          </a:prstGeom>
          <a:ln w="0">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직사각형 12"/>
          <p:cNvSpPr/>
          <p:nvPr/>
        </p:nvSpPr>
        <p:spPr>
          <a:xfrm>
            <a:off x="0" y="-8640"/>
            <a:ext cx="1276920" cy="6865920"/>
          </a:xfrm>
          <a:prstGeom prst="rect">
            <a:avLst/>
          </a:prstGeom>
          <a:solidFill>
            <a:srgbClr val="97B6D5"/>
          </a:solidFill>
          <a:ln>
            <a:noFill/>
          </a:ln>
        </p:spPr>
        <p:style>
          <a:lnRef idx="2">
            <a:schemeClr val="accent1">
              <a:shade val="50000"/>
            </a:schemeClr>
          </a:lnRef>
          <a:fillRef idx="1">
            <a:schemeClr val="accent1"/>
          </a:fillRef>
          <a:effectRef idx="0">
            <a:schemeClr val="accent1"/>
          </a:effectRef>
          <a:fontRef idx="minor"/>
        </p:style>
      </p:sp>
      <p:sp>
        <p:nvSpPr>
          <p:cNvPr id="167" name="TextBox 24"/>
          <p:cNvSpPr/>
          <p:nvPr/>
        </p:nvSpPr>
        <p:spPr>
          <a:xfrm>
            <a:off x="175680" y="87120"/>
            <a:ext cx="1511640" cy="790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4600" b="0" strike="noStrike" spc="-1">
                <a:solidFill>
                  <a:srgbClr val="FFFFFF"/>
                </a:solidFill>
                <a:latin typeface="타이포_쌍문동 B"/>
                <a:ea typeface="타이포_쌍문동 B"/>
              </a:rPr>
              <a:t>03</a:t>
            </a:r>
            <a:endParaRPr lang="en-US" sz="4600" b="0" strike="noStrike" spc="-1">
              <a:latin typeface="Arial"/>
            </a:endParaRPr>
          </a:p>
        </p:txBody>
      </p:sp>
      <p:sp>
        <p:nvSpPr>
          <p:cNvPr id="168" name="TextBox 25"/>
          <p:cNvSpPr/>
          <p:nvPr/>
        </p:nvSpPr>
        <p:spPr>
          <a:xfrm>
            <a:off x="1375560" y="279720"/>
            <a:ext cx="5329440" cy="470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2500" b="0" strike="noStrike" spc="-1">
                <a:solidFill>
                  <a:srgbClr val="4578AD"/>
                </a:solidFill>
                <a:latin typeface="타이포_쌍문동 B"/>
                <a:ea typeface="타이포_쌍문동 B"/>
              </a:rPr>
              <a:t>DB Table(</a:t>
            </a:r>
            <a:r>
              <a:rPr lang="ko-KR" sz="2500" b="0" strike="noStrike" spc="-1">
                <a:solidFill>
                  <a:srgbClr val="4578AD"/>
                </a:solidFill>
                <a:latin typeface="타이포_쌍문동 B"/>
                <a:ea typeface="타이포_쌍문동 B"/>
              </a:rPr>
              <a:t>사용자</a:t>
            </a:r>
            <a:r>
              <a:rPr lang="en-US" sz="2500" b="0" strike="noStrike" spc="-1">
                <a:solidFill>
                  <a:srgbClr val="4578AD"/>
                </a:solidFill>
                <a:latin typeface="타이포_쌍문동 B"/>
                <a:ea typeface="타이포_쌍문동 B"/>
              </a:rPr>
              <a:t>)</a:t>
            </a:r>
            <a:endParaRPr lang="en-US" sz="2500" b="0" strike="noStrike" spc="-1">
              <a:latin typeface="Arial"/>
            </a:endParaRPr>
          </a:p>
        </p:txBody>
      </p:sp>
      <p:sp>
        <p:nvSpPr>
          <p:cNvPr id="169" name="사각형: 둥근 모서리 11"/>
          <p:cNvSpPr/>
          <p:nvPr/>
        </p:nvSpPr>
        <p:spPr>
          <a:xfrm>
            <a:off x="5580000" y="270360"/>
            <a:ext cx="1954800" cy="809640"/>
          </a:xfrm>
          <a:prstGeom prst="roundRect">
            <a:avLst>
              <a:gd name="adj" fmla="val 16667"/>
            </a:avLst>
          </a:prstGeom>
          <a:solidFill>
            <a:srgbClr val="FFE18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000000"/>
                </a:solidFill>
                <a:latin typeface="Arial"/>
                <a:ea typeface="DejaVu Sans"/>
              </a:rPr>
              <a:t>review</a:t>
            </a:r>
            <a:endParaRPr lang="en-US" sz="1800" b="0" strike="noStrike" spc="-1">
              <a:latin typeface="Arial"/>
            </a:endParaRPr>
          </a:p>
        </p:txBody>
      </p:sp>
      <p:pic>
        <p:nvPicPr>
          <p:cNvPr id="170" name="그림 14" descr="벡터그래픽이(가) 표시된 사진&#10;&#10;매우 높은 신뢰도로 생성된 설명"/>
          <p:cNvPicPr/>
          <p:nvPr/>
        </p:nvPicPr>
        <p:blipFill>
          <a:blip r:embed="rId2"/>
          <a:srcRect l="5252" r="5515"/>
          <a:stretch/>
        </p:blipFill>
        <p:spPr>
          <a:xfrm>
            <a:off x="0" y="797400"/>
            <a:ext cx="1276920" cy="1341360"/>
          </a:xfrm>
          <a:prstGeom prst="rect">
            <a:avLst/>
          </a:prstGeom>
          <a:ln w="0">
            <a:noFill/>
          </a:ln>
        </p:spPr>
      </p:pic>
      <p:graphicFrame>
        <p:nvGraphicFramePr>
          <p:cNvPr id="171" name="표 170"/>
          <p:cNvGraphicFramePr/>
          <p:nvPr/>
        </p:nvGraphicFramePr>
        <p:xfrm>
          <a:off x="1410840" y="1170360"/>
          <a:ext cx="10259640" cy="5025240"/>
        </p:xfrm>
        <a:graphic>
          <a:graphicData uri="http://schemas.openxmlformats.org/drawingml/2006/table">
            <a:tbl>
              <a:tblPr/>
              <a:tblGrid>
                <a:gridCol w="2563920">
                  <a:extLst>
                    <a:ext uri="{9D8B030D-6E8A-4147-A177-3AD203B41FA5}">
                      <a16:colId xmlns:a16="http://schemas.microsoft.com/office/drawing/2014/main" val="20000"/>
                    </a:ext>
                  </a:extLst>
                </a:gridCol>
                <a:gridCol w="2563920">
                  <a:extLst>
                    <a:ext uri="{9D8B030D-6E8A-4147-A177-3AD203B41FA5}">
                      <a16:colId xmlns:a16="http://schemas.microsoft.com/office/drawing/2014/main" val="20001"/>
                    </a:ext>
                  </a:extLst>
                </a:gridCol>
                <a:gridCol w="2563920">
                  <a:extLst>
                    <a:ext uri="{9D8B030D-6E8A-4147-A177-3AD203B41FA5}">
                      <a16:colId xmlns:a16="http://schemas.microsoft.com/office/drawing/2014/main" val="20002"/>
                    </a:ext>
                  </a:extLst>
                </a:gridCol>
                <a:gridCol w="2567880">
                  <a:extLst>
                    <a:ext uri="{9D8B030D-6E8A-4147-A177-3AD203B41FA5}">
                      <a16:colId xmlns:a16="http://schemas.microsoft.com/office/drawing/2014/main" val="20003"/>
                    </a:ext>
                  </a:extLst>
                </a:gridCol>
              </a:tblGrid>
              <a:tr h="558360">
                <a:tc>
                  <a:txBody>
                    <a:bodyPr/>
                    <a:lstStyle/>
                    <a:p>
                      <a:pPr>
                        <a:lnSpc>
                          <a:spcPct val="100000"/>
                        </a:lnSpc>
                      </a:pPr>
                      <a:r>
                        <a:rPr lang="en-US" sz="1800" b="0" strike="noStrike" spc="-1">
                          <a:latin typeface="Arial"/>
                        </a:rPr>
                        <a:t>column_name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0" strike="noStrike" spc="-1">
                          <a:latin typeface="Arial"/>
                        </a:rPr>
                        <a:t>Null </a:t>
                      </a:r>
                      <a:r>
                        <a:rPr lang="ko-KR" sz="1800" b="0" strike="noStrike" spc="-1">
                          <a:latin typeface="Arial"/>
                        </a:rPr>
                        <a:t>값 가능여부</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0" strike="noStrike" spc="-1">
                          <a:latin typeface="Arial"/>
                        </a:rPr>
                        <a:t>rule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0" strike="noStrike" spc="-1">
                          <a:latin typeface="Arial"/>
                        </a:rPr>
                        <a:t>data_type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extLst>
                  <a:ext uri="{0D108BD9-81ED-4DB2-BD59-A6C34878D82A}">
                    <a16:rowId xmlns:a16="http://schemas.microsoft.com/office/drawing/2014/main" val="10000"/>
                  </a:ext>
                </a:extLst>
              </a:tr>
              <a:tr h="558360">
                <a:tc>
                  <a:txBody>
                    <a:bodyPr/>
                    <a:lstStyle/>
                    <a:p>
                      <a:pPr>
                        <a:lnSpc>
                          <a:spcPct val="100000"/>
                        </a:lnSpc>
                      </a:pPr>
                      <a:r>
                        <a:rPr lang="en-US" sz="1800" b="0" strike="noStrike" spc="-1">
                          <a:latin typeface="Arial"/>
                        </a:rPr>
                        <a:t>rev_no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PK</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number(auto)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1"/>
                  </a:ext>
                </a:extLst>
              </a:tr>
              <a:tr h="558360">
                <a:tc>
                  <a:txBody>
                    <a:bodyPr/>
                    <a:lstStyle/>
                    <a:p>
                      <a:pPr>
                        <a:lnSpc>
                          <a:spcPct val="100000"/>
                        </a:lnSpc>
                      </a:pPr>
                      <a:r>
                        <a:rPr lang="en-US" sz="1800" b="0" strike="noStrike" spc="-1">
                          <a:latin typeface="Arial"/>
                        </a:rPr>
                        <a:t>rev_product_no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pPr>
                        <a:lnSpc>
                          <a:spcPct val="100000"/>
                        </a:lnSpc>
                      </a:pPr>
                      <a:r>
                        <a:rPr lang="en-US" sz="1800" b="0" strike="noStrike" spc="-1">
                          <a:latin typeface="Arial"/>
                        </a:rPr>
                        <a:t>no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pPr>
                        <a:lnSpc>
                          <a:spcPct val="100000"/>
                        </a:lnSpc>
                      </a:pPr>
                      <a:r>
                        <a:rPr lang="en-US" sz="1800" b="0" strike="noStrike" spc="-1">
                          <a:latin typeface="Arial"/>
                        </a:rPr>
                        <a:t>FK</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pPr>
                        <a:lnSpc>
                          <a:spcPct val="100000"/>
                        </a:lnSpc>
                      </a:pPr>
                      <a:r>
                        <a:rPr lang="en-US" sz="1800" b="0" strike="noStrike" spc="-1">
                          <a:latin typeface="Arial"/>
                        </a:rPr>
                        <a:t>number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extLst>
                  <a:ext uri="{0D108BD9-81ED-4DB2-BD59-A6C34878D82A}">
                    <a16:rowId xmlns:a16="http://schemas.microsoft.com/office/drawing/2014/main" val="10002"/>
                  </a:ext>
                </a:extLst>
              </a:tr>
              <a:tr h="558360">
                <a:tc>
                  <a:txBody>
                    <a:bodyPr/>
                    <a:lstStyle/>
                    <a:p>
                      <a:pPr>
                        <a:lnSpc>
                          <a:spcPct val="100000"/>
                        </a:lnSpc>
                      </a:pPr>
                      <a:r>
                        <a:rPr lang="en-US" sz="1800" b="0" strike="noStrike" spc="-1">
                          <a:latin typeface="Arial"/>
                        </a:rPr>
                        <a:t>rev_user_no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pPr>
                        <a:lnSpc>
                          <a:spcPct val="100000"/>
                        </a:lnSpc>
                      </a:pPr>
                      <a:r>
                        <a:rPr lang="en-US" sz="1800" b="0" strike="noStrike" spc="-1">
                          <a:latin typeface="Arial"/>
                        </a:rPr>
                        <a:t>no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pPr>
                        <a:lnSpc>
                          <a:spcPct val="100000"/>
                        </a:lnSpc>
                      </a:pPr>
                      <a:r>
                        <a:rPr lang="en-US" sz="1800" b="0" strike="noStrike" spc="-1">
                          <a:latin typeface="Arial"/>
                        </a:rPr>
                        <a:t>FK</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pPr>
                        <a:lnSpc>
                          <a:spcPct val="100000"/>
                        </a:lnSpc>
                      </a:pPr>
                      <a:r>
                        <a:rPr lang="en-US" sz="1800" b="0" strike="noStrike" spc="-1">
                          <a:latin typeface="Arial"/>
                        </a:rPr>
                        <a:t>number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extLst>
                  <a:ext uri="{0D108BD9-81ED-4DB2-BD59-A6C34878D82A}">
                    <a16:rowId xmlns:a16="http://schemas.microsoft.com/office/drawing/2014/main" val="10003"/>
                  </a:ext>
                </a:extLst>
              </a:tr>
              <a:tr h="558360">
                <a:tc>
                  <a:txBody>
                    <a:bodyPr/>
                    <a:lstStyle/>
                    <a:p>
                      <a:pPr>
                        <a:lnSpc>
                          <a:spcPct val="100000"/>
                        </a:lnSpc>
                      </a:pPr>
                      <a:r>
                        <a:rPr lang="en-US" sz="1800" b="0" strike="noStrike" spc="-1">
                          <a:latin typeface="Arial"/>
                        </a:rPr>
                        <a:t>rev_title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n-US" sz="1800" b="0" strike="noStrike" spc="-1">
                          <a:latin typeface="Arial"/>
                        </a:rPr>
                        <a:t>no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n-US" sz="1800" b="0" strike="noStrike" spc="-1">
                          <a:latin typeface="Arial"/>
                        </a:rPr>
                        <a:t>varchar(20)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4"/>
                  </a:ext>
                </a:extLst>
              </a:tr>
              <a:tr h="558360">
                <a:tc>
                  <a:txBody>
                    <a:bodyPr/>
                    <a:lstStyle/>
                    <a:p>
                      <a:pPr>
                        <a:lnSpc>
                          <a:spcPct val="100000"/>
                        </a:lnSpc>
                      </a:pPr>
                      <a:r>
                        <a:rPr lang="en-US" sz="1800" b="0" strike="noStrike" spc="-1">
                          <a:latin typeface="Arial"/>
                        </a:rPr>
                        <a:t>rev_afterword</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longtext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5"/>
                  </a:ext>
                </a:extLst>
              </a:tr>
              <a:tr h="558360">
                <a:tc>
                  <a:txBody>
                    <a:bodyPr/>
                    <a:lstStyle/>
                    <a:p>
                      <a:pPr>
                        <a:lnSpc>
                          <a:spcPct val="100000"/>
                        </a:lnSpc>
                      </a:pPr>
                      <a:r>
                        <a:rPr lang="en-US" sz="1800" b="0" strike="noStrike" spc="-1">
                          <a:latin typeface="Arial"/>
                        </a:rPr>
                        <a:t>rev_use_date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n-US" sz="1800" b="0" strike="noStrike" spc="-1">
                          <a:latin typeface="Arial"/>
                        </a:rPr>
                        <a:t>no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n-US" sz="1800" b="0" strike="noStrike" spc="-1">
                          <a:latin typeface="Arial"/>
                        </a:rPr>
                        <a:t>date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6"/>
                  </a:ext>
                </a:extLst>
              </a:tr>
              <a:tr h="558360">
                <a:tc>
                  <a:txBody>
                    <a:bodyPr/>
                    <a:lstStyle/>
                    <a:p>
                      <a:pPr>
                        <a:lnSpc>
                          <a:spcPct val="100000"/>
                        </a:lnSpc>
                      </a:pPr>
                      <a:r>
                        <a:rPr lang="en-US" sz="1800" b="0" strike="noStrike" spc="-1">
                          <a:latin typeface="Arial"/>
                        </a:rPr>
                        <a:t>rev_view_date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number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7"/>
                  </a:ext>
                </a:extLst>
              </a:tr>
              <a:tr h="558360">
                <a:tc>
                  <a:txBody>
                    <a:bodyPr/>
                    <a:lstStyle/>
                    <a:p>
                      <a:pPr>
                        <a:lnSpc>
                          <a:spcPct val="100000"/>
                        </a:lnSpc>
                      </a:pPr>
                      <a:r>
                        <a:rPr lang="en-US" sz="1800" b="0" strike="noStrike" spc="-1">
                          <a:latin typeface="Arial"/>
                        </a:rPr>
                        <a:t>rev_hit_use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n-US" sz="1800" b="0" strike="noStrike" spc="-1">
                          <a:latin typeface="Arial"/>
                        </a:rPr>
                        <a:t>no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n-US" sz="1800" b="0" strike="noStrike" spc="-1">
                          <a:latin typeface="Arial"/>
                        </a:rPr>
                        <a:t>number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직사각형 14"/>
          <p:cNvSpPr/>
          <p:nvPr/>
        </p:nvSpPr>
        <p:spPr>
          <a:xfrm>
            <a:off x="0" y="-8640"/>
            <a:ext cx="1276920" cy="6865920"/>
          </a:xfrm>
          <a:prstGeom prst="rect">
            <a:avLst/>
          </a:prstGeom>
          <a:solidFill>
            <a:srgbClr val="97B6D5"/>
          </a:solidFill>
          <a:ln>
            <a:noFill/>
          </a:ln>
        </p:spPr>
        <p:style>
          <a:lnRef idx="2">
            <a:schemeClr val="accent1">
              <a:shade val="50000"/>
            </a:schemeClr>
          </a:lnRef>
          <a:fillRef idx="1">
            <a:schemeClr val="accent1"/>
          </a:fillRef>
          <a:effectRef idx="0">
            <a:schemeClr val="accent1"/>
          </a:effectRef>
          <a:fontRef idx="minor"/>
        </p:style>
      </p:sp>
      <p:sp>
        <p:nvSpPr>
          <p:cNvPr id="173" name="TextBox 27"/>
          <p:cNvSpPr/>
          <p:nvPr/>
        </p:nvSpPr>
        <p:spPr>
          <a:xfrm>
            <a:off x="175680" y="87120"/>
            <a:ext cx="1511640" cy="790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4600" b="0" strike="noStrike" spc="-1">
                <a:solidFill>
                  <a:srgbClr val="FFFFFF"/>
                </a:solidFill>
                <a:latin typeface="타이포_쌍문동 B"/>
                <a:ea typeface="타이포_쌍문동 B"/>
              </a:rPr>
              <a:t>03</a:t>
            </a:r>
            <a:endParaRPr lang="en-US" sz="4600" b="0" strike="noStrike" spc="-1">
              <a:latin typeface="Arial"/>
            </a:endParaRPr>
          </a:p>
        </p:txBody>
      </p:sp>
      <p:sp>
        <p:nvSpPr>
          <p:cNvPr id="174" name="TextBox 28"/>
          <p:cNvSpPr/>
          <p:nvPr/>
        </p:nvSpPr>
        <p:spPr>
          <a:xfrm>
            <a:off x="1375560" y="279720"/>
            <a:ext cx="5329440" cy="470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2500" b="0" strike="noStrike" spc="-1">
                <a:solidFill>
                  <a:srgbClr val="4578AD"/>
                </a:solidFill>
                <a:latin typeface="타이포_쌍문동 B"/>
                <a:ea typeface="타이포_쌍문동 B"/>
              </a:rPr>
              <a:t>DB Table(</a:t>
            </a:r>
            <a:r>
              <a:rPr lang="ko-KR" sz="2500" b="0" strike="noStrike" spc="-1">
                <a:solidFill>
                  <a:srgbClr val="4578AD"/>
                </a:solidFill>
                <a:latin typeface="타이포_쌍문동 B"/>
                <a:ea typeface="타이포_쌍문동 B"/>
              </a:rPr>
              <a:t>사용자</a:t>
            </a:r>
            <a:r>
              <a:rPr lang="en-US" sz="2500" b="0" strike="noStrike" spc="-1">
                <a:solidFill>
                  <a:srgbClr val="4578AD"/>
                </a:solidFill>
                <a:latin typeface="타이포_쌍문동 B"/>
                <a:ea typeface="타이포_쌍문동 B"/>
              </a:rPr>
              <a:t>)</a:t>
            </a:r>
            <a:endParaRPr lang="en-US" sz="2500" b="0" strike="noStrike" spc="-1">
              <a:latin typeface="Arial"/>
            </a:endParaRPr>
          </a:p>
        </p:txBody>
      </p:sp>
      <p:sp>
        <p:nvSpPr>
          <p:cNvPr id="175" name="사각형: 둥근 모서리 15"/>
          <p:cNvSpPr/>
          <p:nvPr/>
        </p:nvSpPr>
        <p:spPr>
          <a:xfrm>
            <a:off x="5580000" y="360000"/>
            <a:ext cx="1954800" cy="540000"/>
          </a:xfrm>
          <a:prstGeom prst="roundRect">
            <a:avLst>
              <a:gd name="adj" fmla="val 16667"/>
            </a:avLst>
          </a:prstGeom>
          <a:solidFill>
            <a:srgbClr val="FFE18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000000"/>
                </a:solidFill>
                <a:latin typeface="Arial"/>
                <a:ea typeface="DejaVu Sans"/>
              </a:rPr>
              <a:t>salary</a:t>
            </a:r>
            <a:endParaRPr lang="en-US" sz="1800" b="0" strike="noStrike" spc="-1">
              <a:latin typeface="Arial"/>
            </a:endParaRPr>
          </a:p>
        </p:txBody>
      </p:sp>
      <p:pic>
        <p:nvPicPr>
          <p:cNvPr id="176" name="그림 15" descr="벡터그래픽이(가) 표시된 사진&#10;&#10;매우 높은 신뢰도로 생성된 설명"/>
          <p:cNvPicPr/>
          <p:nvPr/>
        </p:nvPicPr>
        <p:blipFill>
          <a:blip r:embed="rId2"/>
          <a:srcRect l="5252" r="5515"/>
          <a:stretch/>
        </p:blipFill>
        <p:spPr>
          <a:xfrm>
            <a:off x="0" y="797400"/>
            <a:ext cx="1276920" cy="1341360"/>
          </a:xfrm>
          <a:prstGeom prst="rect">
            <a:avLst/>
          </a:prstGeom>
          <a:ln w="0">
            <a:noFill/>
          </a:ln>
        </p:spPr>
      </p:pic>
      <p:graphicFrame>
        <p:nvGraphicFramePr>
          <p:cNvPr id="177" name="표 176"/>
          <p:cNvGraphicFramePr/>
          <p:nvPr/>
        </p:nvGraphicFramePr>
        <p:xfrm>
          <a:off x="1490400" y="1131480"/>
          <a:ext cx="10259640" cy="2791800"/>
        </p:xfrm>
        <a:graphic>
          <a:graphicData uri="http://schemas.openxmlformats.org/drawingml/2006/table">
            <a:tbl>
              <a:tblPr/>
              <a:tblGrid>
                <a:gridCol w="2563920">
                  <a:extLst>
                    <a:ext uri="{9D8B030D-6E8A-4147-A177-3AD203B41FA5}">
                      <a16:colId xmlns:a16="http://schemas.microsoft.com/office/drawing/2014/main" val="20000"/>
                    </a:ext>
                  </a:extLst>
                </a:gridCol>
                <a:gridCol w="2563920">
                  <a:extLst>
                    <a:ext uri="{9D8B030D-6E8A-4147-A177-3AD203B41FA5}">
                      <a16:colId xmlns:a16="http://schemas.microsoft.com/office/drawing/2014/main" val="20001"/>
                    </a:ext>
                  </a:extLst>
                </a:gridCol>
                <a:gridCol w="2563920">
                  <a:extLst>
                    <a:ext uri="{9D8B030D-6E8A-4147-A177-3AD203B41FA5}">
                      <a16:colId xmlns:a16="http://schemas.microsoft.com/office/drawing/2014/main" val="20002"/>
                    </a:ext>
                  </a:extLst>
                </a:gridCol>
                <a:gridCol w="2567880">
                  <a:extLst>
                    <a:ext uri="{9D8B030D-6E8A-4147-A177-3AD203B41FA5}">
                      <a16:colId xmlns:a16="http://schemas.microsoft.com/office/drawing/2014/main" val="20003"/>
                    </a:ext>
                  </a:extLst>
                </a:gridCol>
              </a:tblGrid>
              <a:tr h="558360">
                <a:tc>
                  <a:txBody>
                    <a:bodyPr/>
                    <a:lstStyle/>
                    <a:p>
                      <a:pPr>
                        <a:lnSpc>
                          <a:spcPct val="100000"/>
                        </a:lnSpc>
                      </a:pPr>
                      <a:r>
                        <a:rPr lang="ko-KR" sz="1800" b="0" strike="noStrike" spc="-1">
                          <a:latin typeface="Arial"/>
                        </a:rPr>
                        <a:t>필드명</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0" strike="noStrike" spc="-1">
                          <a:latin typeface="Arial"/>
                        </a:rPr>
                        <a:t>Null </a:t>
                      </a:r>
                      <a:r>
                        <a:rPr lang="ko-KR" sz="1800" b="0" strike="noStrike" spc="-1">
                          <a:latin typeface="Arial"/>
                        </a:rPr>
                        <a:t>값 가능여부</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ko-KR" sz="1800" b="0" strike="noStrike" spc="-1">
                          <a:latin typeface="Arial"/>
                        </a:rPr>
                        <a:t>제약조건</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ko-KR" sz="1800" b="0" strike="noStrike" spc="-1">
                          <a:latin typeface="Arial"/>
                        </a:rPr>
                        <a:t>데이터 타입</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extLst>
                  <a:ext uri="{0D108BD9-81ED-4DB2-BD59-A6C34878D82A}">
                    <a16:rowId xmlns:a16="http://schemas.microsoft.com/office/drawing/2014/main" val="10000"/>
                  </a:ext>
                </a:extLst>
              </a:tr>
              <a:tr h="558360">
                <a:tc>
                  <a:txBody>
                    <a:bodyPr/>
                    <a:lstStyle/>
                    <a:p>
                      <a:pPr>
                        <a:lnSpc>
                          <a:spcPct val="100000"/>
                        </a:lnSpc>
                      </a:pPr>
                      <a:r>
                        <a:rPr lang="en-US" sz="1800" b="0" strike="noStrike" spc="-1">
                          <a:latin typeface="Arial"/>
                        </a:rPr>
                        <a:t>s_no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PK</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int(auto)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1"/>
                  </a:ext>
                </a:extLst>
              </a:tr>
              <a:tr h="558360">
                <a:tc>
                  <a:txBody>
                    <a:bodyPr/>
                    <a:lstStyle/>
                    <a:p>
                      <a:pPr>
                        <a:lnSpc>
                          <a:spcPct val="100000"/>
                        </a:lnSpc>
                      </a:pPr>
                      <a:r>
                        <a:rPr lang="en-US" sz="1800" b="0" strike="noStrike" spc="-1">
                          <a:latin typeface="Arial"/>
                        </a:rPr>
                        <a:t>s_name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n-US" sz="1800" b="0" strike="noStrike" spc="-1">
                          <a:latin typeface="Arial"/>
                        </a:rPr>
                        <a:t>no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n-US" sz="1800" b="0" strike="noStrike" spc="-1">
                          <a:latin typeface="Arial"/>
                        </a:rPr>
                        <a:t>varchar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2"/>
                  </a:ext>
                </a:extLst>
              </a:tr>
              <a:tr h="558360">
                <a:tc>
                  <a:txBody>
                    <a:bodyPr/>
                    <a:lstStyle/>
                    <a:p>
                      <a:pPr>
                        <a:lnSpc>
                          <a:spcPct val="100000"/>
                        </a:lnSpc>
                      </a:pPr>
                      <a:r>
                        <a:rPr lang="en-US" sz="1800" b="0" strike="noStrike" spc="-1">
                          <a:latin typeface="Arial"/>
                        </a:rPr>
                        <a:t>s_situ</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varchar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3"/>
                  </a:ext>
                </a:extLst>
              </a:tr>
              <a:tr h="558360">
                <a:tc>
                  <a:txBody>
                    <a:bodyPr/>
                    <a:lstStyle/>
                    <a:p>
                      <a:pPr>
                        <a:lnSpc>
                          <a:spcPct val="100000"/>
                        </a:lnSpc>
                      </a:pPr>
                      <a:r>
                        <a:rPr lang="en-US" sz="1800" b="0" strike="noStrike" spc="-1">
                          <a:latin typeface="Arial"/>
                        </a:rPr>
                        <a:t>s_date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n-US" sz="1800" b="0" strike="noStrike" spc="-1">
                          <a:latin typeface="Arial"/>
                        </a:rPr>
                        <a:t>no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n-US" sz="1800" b="0" strike="noStrike" spc="-1">
                          <a:latin typeface="Arial"/>
                        </a:rPr>
                        <a:t>date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4"/>
                  </a:ext>
                </a:extLst>
              </a:tr>
            </a:tbl>
          </a:graphicData>
        </a:graphic>
      </p:graphicFrame>
      <p:graphicFrame>
        <p:nvGraphicFramePr>
          <p:cNvPr id="178" name="표 177"/>
          <p:cNvGraphicFramePr/>
          <p:nvPr/>
        </p:nvGraphicFramePr>
        <p:xfrm>
          <a:off x="1430640" y="4901040"/>
          <a:ext cx="10259640" cy="1749960"/>
        </p:xfrm>
        <a:graphic>
          <a:graphicData uri="http://schemas.openxmlformats.org/drawingml/2006/table">
            <a:tbl>
              <a:tblPr/>
              <a:tblGrid>
                <a:gridCol w="2563920">
                  <a:extLst>
                    <a:ext uri="{9D8B030D-6E8A-4147-A177-3AD203B41FA5}">
                      <a16:colId xmlns:a16="http://schemas.microsoft.com/office/drawing/2014/main" val="20000"/>
                    </a:ext>
                  </a:extLst>
                </a:gridCol>
                <a:gridCol w="2563920">
                  <a:extLst>
                    <a:ext uri="{9D8B030D-6E8A-4147-A177-3AD203B41FA5}">
                      <a16:colId xmlns:a16="http://schemas.microsoft.com/office/drawing/2014/main" val="20001"/>
                    </a:ext>
                  </a:extLst>
                </a:gridCol>
                <a:gridCol w="2563920">
                  <a:extLst>
                    <a:ext uri="{9D8B030D-6E8A-4147-A177-3AD203B41FA5}">
                      <a16:colId xmlns:a16="http://schemas.microsoft.com/office/drawing/2014/main" val="20002"/>
                    </a:ext>
                  </a:extLst>
                </a:gridCol>
                <a:gridCol w="2567880">
                  <a:extLst>
                    <a:ext uri="{9D8B030D-6E8A-4147-A177-3AD203B41FA5}">
                      <a16:colId xmlns:a16="http://schemas.microsoft.com/office/drawing/2014/main" val="20003"/>
                    </a:ext>
                  </a:extLst>
                </a:gridCol>
              </a:tblGrid>
              <a:tr h="454320">
                <a:tc>
                  <a:txBody>
                    <a:bodyPr/>
                    <a:lstStyle/>
                    <a:p>
                      <a:pPr>
                        <a:lnSpc>
                          <a:spcPct val="100000"/>
                        </a:lnSpc>
                      </a:pPr>
                      <a:r>
                        <a:rPr lang="ko-KR" sz="1800" b="0" strike="noStrike" spc="-1">
                          <a:latin typeface="Arial"/>
                        </a:rPr>
                        <a:t>필드명</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0" strike="noStrike" spc="-1">
                          <a:latin typeface="Arial"/>
                        </a:rPr>
                        <a:t>Null </a:t>
                      </a:r>
                      <a:r>
                        <a:rPr lang="ko-KR" sz="1800" b="0" strike="noStrike" spc="-1">
                          <a:latin typeface="Arial"/>
                        </a:rPr>
                        <a:t>값 가능여부</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ko-KR" sz="1800" b="0" strike="noStrike" spc="-1">
                          <a:latin typeface="Arial"/>
                        </a:rPr>
                        <a:t>제약조건</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ko-KR" sz="1800" b="0" strike="noStrike" spc="-1">
                          <a:latin typeface="Arial"/>
                        </a:rPr>
                        <a:t>데이터 타입</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extLst>
                  <a:ext uri="{0D108BD9-81ED-4DB2-BD59-A6C34878D82A}">
                    <a16:rowId xmlns:a16="http://schemas.microsoft.com/office/drawing/2014/main" val="10000"/>
                  </a:ext>
                </a:extLst>
              </a:tr>
              <a:tr h="419040">
                <a:tc>
                  <a:txBody>
                    <a:bodyPr/>
                    <a:lstStyle/>
                    <a:p>
                      <a:pPr>
                        <a:lnSpc>
                          <a:spcPct val="100000"/>
                        </a:lnSpc>
                      </a:pPr>
                      <a:r>
                        <a:rPr lang="en-US" sz="1800" b="0" strike="noStrike" spc="-1">
                          <a:latin typeface="Arial"/>
                        </a:rPr>
                        <a:t>t_no</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PK</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number(auto)</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1"/>
                  </a:ext>
                </a:extLst>
              </a:tr>
              <a:tr h="470160">
                <a:tc>
                  <a:txBody>
                    <a:bodyPr/>
                    <a:lstStyle/>
                    <a:p>
                      <a:pPr>
                        <a:lnSpc>
                          <a:spcPct val="100000"/>
                        </a:lnSpc>
                      </a:pPr>
                      <a:r>
                        <a:rPr lang="en-US" sz="1800" b="0" strike="noStrike" spc="-1">
                          <a:latin typeface="Arial"/>
                        </a:rPr>
                        <a:t>t_name</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n-US" sz="1800" b="0" strike="noStrike" spc="-1">
                          <a:latin typeface="Arial"/>
                        </a:rPr>
                        <a:t>varchar(20)</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2"/>
                  </a:ext>
                </a:extLst>
              </a:tr>
              <a:tr h="406440">
                <a:tc>
                  <a:txBody>
                    <a:bodyPr/>
                    <a:lstStyle/>
                    <a:p>
                      <a:pPr>
                        <a:lnSpc>
                          <a:spcPct val="100000"/>
                        </a:lnSpc>
                      </a:pPr>
                      <a:r>
                        <a:rPr lang="en-US" sz="1800" b="0" strike="noStrike" spc="-1">
                          <a:latin typeface="Arial"/>
                        </a:rPr>
                        <a:t>t_money</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number</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3"/>
                  </a:ext>
                </a:extLst>
              </a:tr>
            </a:tbl>
          </a:graphicData>
        </a:graphic>
      </p:graphicFrame>
      <p:sp>
        <p:nvSpPr>
          <p:cNvPr id="179" name="사각형: 둥근 모서리 18"/>
          <p:cNvSpPr/>
          <p:nvPr/>
        </p:nvSpPr>
        <p:spPr>
          <a:xfrm>
            <a:off x="5605200" y="4140000"/>
            <a:ext cx="1954800" cy="629640"/>
          </a:xfrm>
          <a:prstGeom prst="roundRect">
            <a:avLst>
              <a:gd name="adj" fmla="val 16667"/>
            </a:avLst>
          </a:prstGeom>
          <a:solidFill>
            <a:srgbClr val="FFE18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000000"/>
                </a:solidFill>
                <a:latin typeface="Arial"/>
                <a:ea typeface="DejaVu Sans"/>
              </a:rPr>
              <a:t>ttable</a:t>
            </a:r>
            <a:endParaRPr lang="en-US" sz="1800" b="0" strike="noStrike" spc="-1">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직사각형 19"/>
          <p:cNvSpPr/>
          <p:nvPr/>
        </p:nvSpPr>
        <p:spPr>
          <a:xfrm>
            <a:off x="0" y="-8640"/>
            <a:ext cx="1276920" cy="6865920"/>
          </a:xfrm>
          <a:prstGeom prst="rect">
            <a:avLst/>
          </a:prstGeom>
          <a:solidFill>
            <a:srgbClr val="97B6D5"/>
          </a:solidFill>
          <a:ln>
            <a:noFill/>
          </a:ln>
        </p:spPr>
        <p:style>
          <a:lnRef idx="2">
            <a:schemeClr val="accent1">
              <a:shade val="50000"/>
            </a:schemeClr>
          </a:lnRef>
          <a:fillRef idx="1">
            <a:schemeClr val="accent1"/>
          </a:fillRef>
          <a:effectRef idx="0">
            <a:schemeClr val="accent1"/>
          </a:effectRef>
          <a:fontRef idx="minor"/>
        </p:style>
      </p:sp>
      <p:sp>
        <p:nvSpPr>
          <p:cNvPr id="181" name="TextBox 32"/>
          <p:cNvSpPr/>
          <p:nvPr/>
        </p:nvSpPr>
        <p:spPr>
          <a:xfrm>
            <a:off x="175680" y="87120"/>
            <a:ext cx="1511640" cy="790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4600" b="0" strike="noStrike" spc="-1">
                <a:solidFill>
                  <a:srgbClr val="FFFFFF"/>
                </a:solidFill>
                <a:latin typeface="타이포_쌍문동 B"/>
                <a:ea typeface="타이포_쌍문동 B"/>
              </a:rPr>
              <a:t>03</a:t>
            </a:r>
            <a:endParaRPr lang="en-US" sz="4600" b="0" strike="noStrike" spc="-1">
              <a:latin typeface="Arial"/>
            </a:endParaRPr>
          </a:p>
        </p:txBody>
      </p:sp>
      <p:sp>
        <p:nvSpPr>
          <p:cNvPr id="182" name="TextBox 33"/>
          <p:cNvSpPr/>
          <p:nvPr/>
        </p:nvSpPr>
        <p:spPr>
          <a:xfrm>
            <a:off x="1375560" y="279720"/>
            <a:ext cx="5329440" cy="470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2500" b="0" strike="noStrike" spc="-1">
                <a:solidFill>
                  <a:srgbClr val="4578AD"/>
                </a:solidFill>
                <a:latin typeface="타이포_쌍문동 B"/>
                <a:ea typeface="타이포_쌍문동 B"/>
              </a:rPr>
              <a:t>DB Table(</a:t>
            </a:r>
            <a:r>
              <a:rPr lang="ko-KR" sz="2500" b="0" strike="noStrike" spc="-1">
                <a:solidFill>
                  <a:srgbClr val="4578AD"/>
                </a:solidFill>
                <a:latin typeface="타이포_쌍문동 B"/>
                <a:ea typeface="타이포_쌍문동 B"/>
              </a:rPr>
              <a:t>상품정보</a:t>
            </a:r>
            <a:r>
              <a:rPr lang="en-US" sz="2500" b="0" strike="noStrike" spc="-1">
                <a:solidFill>
                  <a:srgbClr val="4578AD"/>
                </a:solidFill>
                <a:latin typeface="타이포_쌍문동 B"/>
                <a:ea typeface="타이포_쌍문동 B"/>
              </a:rPr>
              <a:t>)</a:t>
            </a:r>
            <a:endParaRPr lang="en-US" sz="2500" b="0" strike="noStrike" spc="-1">
              <a:latin typeface="Arial"/>
            </a:endParaRPr>
          </a:p>
        </p:txBody>
      </p:sp>
      <p:sp>
        <p:nvSpPr>
          <p:cNvPr id="183" name="사각형: 둥근 모서리 17"/>
          <p:cNvSpPr/>
          <p:nvPr/>
        </p:nvSpPr>
        <p:spPr>
          <a:xfrm>
            <a:off x="5760000" y="1140120"/>
            <a:ext cx="1954800" cy="659880"/>
          </a:xfrm>
          <a:prstGeom prst="roundRect">
            <a:avLst>
              <a:gd name="adj" fmla="val 16667"/>
            </a:avLst>
          </a:prstGeom>
          <a:solidFill>
            <a:srgbClr val="FFE18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000000"/>
                </a:solidFill>
                <a:latin typeface="Arial"/>
                <a:ea typeface="DejaVu Sans"/>
              </a:rPr>
              <a:t>category_A</a:t>
            </a:r>
            <a:endParaRPr lang="en-US" sz="1800" b="0" strike="noStrike" spc="-1">
              <a:latin typeface="Arial"/>
            </a:endParaRPr>
          </a:p>
        </p:txBody>
      </p:sp>
      <p:pic>
        <p:nvPicPr>
          <p:cNvPr id="184" name="그림 17" descr="벡터그래픽이(가) 표시된 사진&#10;&#10;매우 높은 신뢰도로 생성된 설명"/>
          <p:cNvPicPr/>
          <p:nvPr/>
        </p:nvPicPr>
        <p:blipFill>
          <a:blip r:embed="rId2"/>
          <a:srcRect l="5252" r="5515"/>
          <a:stretch/>
        </p:blipFill>
        <p:spPr>
          <a:xfrm>
            <a:off x="0" y="797400"/>
            <a:ext cx="1276920" cy="1341360"/>
          </a:xfrm>
          <a:prstGeom prst="rect">
            <a:avLst/>
          </a:prstGeom>
          <a:ln w="0">
            <a:noFill/>
          </a:ln>
        </p:spPr>
      </p:pic>
      <p:graphicFrame>
        <p:nvGraphicFramePr>
          <p:cNvPr id="185" name="표 184"/>
          <p:cNvGraphicFramePr/>
          <p:nvPr/>
        </p:nvGraphicFramePr>
        <p:xfrm>
          <a:off x="1540440" y="1960920"/>
          <a:ext cx="10259640" cy="1421640"/>
        </p:xfrm>
        <a:graphic>
          <a:graphicData uri="http://schemas.openxmlformats.org/drawingml/2006/table">
            <a:tbl>
              <a:tblPr/>
              <a:tblGrid>
                <a:gridCol w="2563920">
                  <a:extLst>
                    <a:ext uri="{9D8B030D-6E8A-4147-A177-3AD203B41FA5}">
                      <a16:colId xmlns:a16="http://schemas.microsoft.com/office/drawing/2014/main" val="20000"/>
                    </a:ext>
                  </a:extLst>
                </a:gridCol>
                <a:gridCol w="2563920">
                  <a:extLst>
                    <a:ext uri="{9D8B030D-6E8A-4147-A177-3AD203B41FA5}">
                      <a16:colId xmlns:a16="http://schemas.microsoft.com/office/drawing/2014/main" val="20001"/>
                    </a:ext>
                  </a:extLst>
                </a:gridCol>
                <a:gridCol w="2563920">
                  <a:extLst>
                    <a:ext uri="{9D8B030D-6E8A-4147-A177-3AD203B41FA5}">
                      <a16:colId xmlns:a16="http://schemas.microsoft.com/office/drawing/2014/main" val="20002"/>
                    </a:ext>
                  </a:extLst>
                </a:gridCol>
                <a:gridCol w="2567880">
                  <a:extLst>
                    <a:ext uri="{9D8B030D-6E8A-4147-A177-3AD203B41FA5}">
                      <a16:colId xmlns:a16="http://schemas.microsoft.com/office/drawing/2014/main" val="20003"/>
                    </a:ext>
                  </a:extLst>
                </a:gridCol>
              </a:tblGrid>
              <a:tr h="471240">
                <a:tc>
                  <a:txBody>
                    <a:bodyPr/>
                    <a:lstStyle/>
                    <a:p>
                      <a:pPr>
                        <a:lnSpc>
                          <a:spcPct val="100000"/>
                        </a:lnSpc>
                      </a:pPr>
                      <a:r>
                        <a:rPr lang="ko-KR" sz="1800" b="0" strike="noStrike" spc="-1">
                          <a:latin typeface="Arial"/>
                        </a:rPr>
                        <a:t>필드명</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0" strike="noStrike" spc="-1">
                          <a:latin typeface="Arial"/>
                        </a:rPr>
                        <a:t>Null </a:t>
                      </a:r>
                      <a:r>
                        <a:rPr lang="ko-KR" sz="1800" b="0" strike="noStrike" spc="-1">
                          <a:latin typeface="Arial"/>
                        </a:rPr>
                        <a:t>값 가능여부</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ko-KR" sz="1800" b="0" strike="noStrike" spc="-1">
                          <a:latin typeface="Arial"/>
                        </a:rPr>
                        <a:t>제약조건</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ko-KR" sz="1800" b="0" strike="noStrike" spc="-1">
                          <a:latin typeface="Arial"/>
                        </a:rPr>
                        <a:t>데이터 타입</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extLst>
                  <a:ext uri="{0D108BD9-81ED-4DB2-BD59-A6C34878D82A}">
                    <a16:rowId xmlns:a16="http://schemas.microsoft.com/office/drawing/2014/main" val="10000"/>
                  </a:ext>
                </a:extLst>
              </a:tr>
              <a:tr h="531360">
                <a:tc>
                  <a:txBody>
                    <a:bodyPr/>
                    <a:lstStyle/>
                    <a:p>
                      <a:pPr>
                        <a:lnSpc>
                          <a:spcPct val="100000"/>
                        </a:lnSpc>
                      </a:pPr>
                      <a:r>
                        <a:rPr lang="en-US" sz="1800" b="0" strike="noStrike" spc="-1">
                          <a:latin typeface="Arial"/>
                        </a:rPr>
                        <a:t>A_idx</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PK</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number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1"/>
                  </a:ext>
                </a:extLst>
              </a:tr>
              <a:tr h="419040">
                <a:tc>
                  <a:txBody>
                    <a:bodyPr/>
                    <a:lstStyle/>
                    <a:p>
                      <a:pPr>
                        <a:lnSpc>
                          <a:spcPct val="100000"/>
                        </a:lnSpc>
                      </a:pPr>
                      <a:r>
                        <a:rPr lang="en-US" sz="1800" b="0" strike="noStrike" spc="-1">
                          <a:latin typeface="Arial"/>
                        </a:rPr>
                        <a:t>A_name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n-US" sz="1800" b="0" strike="noStrike" spc="-1">
                          <a:latin typeface="Arial"/>
                        </a:rPr>
                        <a:t>no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n-US" sz="1800" b="0" strike="noStrike" spc="-1">
                          <a:latin typeface="Arial"/>
                        </a:rPr>
                        <a:t>varchar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2"/>
                  </a:ext>
                </a:extLst>
              </a:tr>
            </a:tbl>
          </a:graphicData>
        </a:graphic>
      </p:graphicFrame>
      <p:graphicFrame>
        <p:nvGraphicFramePr>
          <p:cNvPr id="186" name="표 185"/>
          <p:cNvGraphicFramePr/>
          <p:nvPr/>
        </p:nvGraphicFramePr>
        <p:xfrm>
          <a:off x="1462320" y="4720680"/>
          <a:ext cx="10602720" cy="1824840"/>
        </p:xfrm>
        <a:graphic>
          <a:graphicData uri="http://schemas.openxmlformats.org/drawingml/2006/table">
            <a:tbl>
              <a:tblPr/>
              <a:tblGrid>
                <a:gridCol w="1883880">
                  <a:extLst>
                    <a:ext uri="{9D8B030D-6E8A-4147-A177-3AD203B41FA5}">
                      <a16:colId xmlns:a16="http://schemas.microsoft.com/office/drawing/2014/main" val="20000"/>
                    </a:ext>
                  </a:extLst>
                </a:gridCol>
                <a:gridCol w="1883880">
                  <a:extLst>
                    <a:ext uri="{9D8B030D-6E8A-4147-A177-3AD203B41FA5}">
                      <a16:colId xmlns:a16="http://schemas.microsoft.com/office/drawing/2014/main" val="20001"/>
                    </a:ext>
                  </a:extLst>
                </a:gridCol>
                <a:gridCol w="1883880">
                  <a:extLst>
                    <a:ext uri="{9D8B030D-6E8A-4147-A177-3AD203B41FA5}">
                      <a16:colId xmlns:a16="http://schemas.microsoft.com/office/drawing/2014/main" val="20002"/>
                    </a:ext>
                  </a:extLst>
                </a:gridCol>
                <a:gridCol w="1886040">
                  <a:extLst>
                    <a:ext uri="{9D8B030D-6E8A-4147-A177-3AD203B41FA5}">
                      <a16:colId xmlns:a16="http://schemas.microsoft.com/office/drawing/2014/main" val="20003"/>
                    </a:ext>
                  </a:extLst>
                </a:gridCol>
                <a:gridCol w="3065040">
                  <a:extLst>
                    <a:ext uri="{9D8B030D-6E8A-4147-A177-3AD203B41FA5}">
                      <a16:colId xmlns:a16="http://schemas.microsoft.com/office/drawing/2014/main" val="20004"/>
                    </a:ext>
                  </a:extLst>
                </a:gridCol>
              </a:tblGrid>
              <a:tr h="519840">
                <a:tc>
                  <a:txBody>
                    <a:bodyPr/>
                    <a:lstStyle/>
                    <a:p>
                      <a:pPr>
                        <a:lnSpc>
                          <a:spcPct val="100000"/>
                        </a:lnSpc>
                      </a:pPr>
                      <a:r>
                        <a:rPr lang="ko-KR" sz="1800" b="0" strike="noStrike" spc="-1">
                          <a:latin typeface="Arial"/>
                        </a:rPr>
                        <a:t>필드명</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0" strike="noStrike" spc="-1">
                          <a:latin typeface="Arial"/>
                        </a:rPr>
                        <a:t>Null </a:t>
                      </a:r>
                      <a:r>
                        <a:rPr lang="ko-KR" sz="1800" b="0" strike="noStrike" spc="-1">
                          <a:latin typeface="Arial"/>
                        </a:rPr>
                        <a:t>값 가능여부</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ko-KR" sz="1800" b="0" strike="noStrike" spc="-1">
                          <a:latin typeface="Arial"/>
                        </a:rPr>
                        <a:t>제약조건</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ko-KR" sz="1800" b="0" strike="noStrike" spc="-1">
                          <a:latin typeface="Arial"/>
                        </a:rPr>
                        <a:t>데이터 타입</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ko-KR" sz="1800" b="0" strike="noStrike" spc="-1">
                          <a:latin typeface="Arial"/>
                        </a:rPr>
                        <a:t>설명</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extLst>
                  <a:ext uri="{0D108BD9-81ED-4DB2-BD59-A6C34878D82A}">
                    <a16:rowId xmlns:a16="http://schemas.microsoft.com/office/drawing/2014/main" val="10000"/>
                  </a:ext>
                </a:extLst>
              </a:tr>
              <a:tr h="423720">
                <a:tc>
                  <a:txBody>
                    <a:bodyPr/>
                    <a:lstStyle/>
                    <a:p>
                      <a:pPr>
                        <a:lnSpc>
                          <a:spcPct val="100000"/>
                        </a:lnSpc>
                      </a:pPr>
                      <a:r>
                        <a:rPr lang="en-US" sz="1800" b="0" strike="noStrike" spc="-1">
                          <a:latin typeface="Arial"/>
                        </a:rPr>
                        <a:t>t_no</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no</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PK</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number(auto)</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1"/>
                  </a:ext>
                </a:extLst>
              </a:tr>
              <a:tr h="420480">
                <a:tc>
                  <a:txBody>
                    <a:bodyPr/>
                    <a:lstStyle/>
                    <a:p>
                      <a:pPr>
                        <a:lnSpc>
                          <a:spcPct val="100000"/>
                        </a:lnSpc>
                      </a:pPr>
                      <a:r>
                        <a:rPr lang="en-US" sz="1800" b="0" strike="noStrike" spc="-1">
                          <a:latin typeface="Arial"/>
                        </a:rPr>
                        <a:t>t_name</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pPr>
                        <a:lnSpc>
                          <a:spcPct val="100000"/>
                        </a:lnSpc>
                      </a:pPr>
                      <a:r>
                        <a:rPr lang="en-US" sz="1800" b="0" strike="noStrike" spc="-1">
                          <a:latin typeface="Arial"/>
                        </a:rPr>
                        <a:t>no</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pPr>
                        <a:lnSpc>
                          <a:spcPct val="100000"/>
                        </a:lnSpc>
                      </a:pPr>
                      <a:r>
                        <a:rPr lang="en-US" sz="1800" b="0" strike="noStrike" spc="-1">
                          <a:latin typeface="Arial"/>
                        </a:rPr>
                        <a:t> FK</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pPr>
                        <a:lnSpc>
                          <a:spcPct val="100000"/>
                        </a:lnSpc>
                      </a:pPr>
                      <a:r>
                        <a:rPr lang="en-US" sz="1800" b="0" strike="noStrike" spc="-1">
                          <a:latin typeface="Arial"/>
                        </a:rPr>
                        <a:t>varchar</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pPr>
                        <a:lnSpc>
                          <a:spcPct val="100000"/>
                        </a:lnSpc>
                      </a:pPr>
                      <a:r>
                        <a:rPr lang="en-US" sz="1800" b="0" strike="noStrike" spc="-1">
                          <a:latin typeface="Arial"/>
                        </a:rPr>
                        <a:t>category_A</a:t>
                      </a:r>
                      <a:r>
                        <a:rPr lang="ko-KR" sz="1800" b="0" strike="noStrike" spc="-1">
                          <a:latin typeface="Arial"/>
                        </a:rPr>
                        <a:t>테이블 참조</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extLst>
                  <a:ext uri="{0D108BD9-81ED-4DB2-BD59-A6C34878D82A}">
                    <a16:rowId xmlns:a16="http://schemas.microsoft.com/office/drawing/2014/main" val="10002"/>
                  </a:ext>
                </a:extLst>
              </a:tr>
              <a:tr h="460800">
                <a:tc>
                  <a:txBody>
                    <a:bodyPr/>
                    <a:lstStyle/>
                    <a:p>
                      <a:pPr>
                        <a:lnSpc>
                          <a:spcPct val="100000"/>
                        </a:lnSpc>
                      </a:pPr>
                      <a:r>
                        <a:rPr lang="en-US" sz="1800" b="0" strike="noStrike" spc="-1">
                          <a:latin typeface="Arial"/>
                        </a:rPr>
                        <a:t>t_money</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no</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number</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3"/>
                  </a:ext>
                </a:extLst>
              </a:tr>
            </a:tbl>
          </a:graphicData>
        </a:graphic>
      </p:graphicFrame>
      <p:sp>
        <p:nvSpPr>
          <p:cNvPr id="187" name="사각형: 둥근 모서리 7"/>
          <p:cNvSpPr/>
          <p:nvPr/>
        </p:nvSpPr>
        <p:spPr>
          <a:xfrm>
            <a:off x="5760000" y="3929400"/>
            <a:ext cx="1954800" cy="570600"/>
          </a:xfrm>
          <a:prstGeom prst="roundRect">
            <a:avLst>
              <a:gd name="adj" fmla="val 16667"/>
            </a:avLst>
          </a:prstGeom>
          <a:solidFill>
            <a:srgbClr val="FFE18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000000"/>
                </a:solidFill>
                <a:latin typeface="Arial"/>
                <a:ea typeface="DejaVu Sans"/>
              </a:rPr>
              <a:t>category_B</a:t>
            </a:r>
            <a:endParaRPr lang="en-US" sz="1800" b="0" strike="noStrike" spc="-1">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직사각형 22"/>
          <p:cNvSpPr/>
          <p:nvPr/>
        </p:nvSpPr>
        <p:spPr>
          <a:xfrm>
            <a:off x="0" y="-8640"/>
            <a:ext cx="1276920" cy="6865920"/>
          </a:xfrm>
          <a:prstGeom prst="rect">
            <a:avLst/>
          </a:prstGeom>
          <a:solidFill>
            <a:srgbClr val="97B6D5"/>
          </a:solidFill>
          <a:ln>
            <a:noFill/>
          </a:ln>
        </p:spPr>
        <p:style>
          <a:lnRef idx="2">
            <a:schemeClr val="accent1">
              <a:shade val="50000"/>
            </a:schemeClr>
          </a:lnRef>
          <a:fillRef idx="1">
            <a:schemeClr val="accent1"/>
          </a:fillRef>
          <a:effectRef idx="0">
            <a:schemeClr val="accent1"/>
          </a:effectRef>
          <a:fontRef idx="minor"/>
        </p:style>
      </p:sp>
      <p:sp>
        <p:nvSpPr>
          <p:cNvPr id="189" name="TextBox 37"/>
          <p:cNvSpPr/>
          <p:nvPr/>
        </p:nvSpPr>
        <p:spPr>
          <a:xfrm>
            <a:off x="175680" y="87120"/>
            <a:ext cx="1511640" cy="790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4600" b="0" strike="noStrike" spc="-1">
                <a:solidFill>
                  <a:srgbClr val="FFFFFF"/>
                </a:solidFill>
                <a:latin typeface="타이포_쌍문동 B"/>
                <a:ea typeface="타이포_쌍문동 B"/>
              </a:rPr>
              <a:t>03</a:t>
            </a:r>
            <a:endParaRPr lang="en-US" sz="4600" b="0" strike="noStrike" spc="-1">
              <a:latin typeface="Arial"/>
            </a:endParaRPr>
          </a:p>
        </p:txBody>
      </p:sp>
      <p:sp>
        <p:nvSpPr>
          <p:cNvPr id="190" name="TextBox 39"/>
          <p:cNvSpPr/>
          <p:nvPr/>
        </p:nvSpPr>
        <p:spPr>
          <a:xfrm>
            <a:off x="1375560" y="279720"/>
            <a:ext cx="5329440" cy="470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2500" b="0" strike="noStrike" spc="-1">
                <a:solidFill>
                  <a:srgbClr val="4578AD"/>
                </a:solidFill>
                <a:latin typeface="타이포_쌍문동 B"/>
                <a:ea typeface="타이포_쌍문동 B"/>
              </a:rPr>
              <a:t>DB Table(</a:t>
            </a:r>
            <a:r>
              <a:rPr lang="ko-KR" sz="2500" b="0" strike="noStrike" spc="-1">
                <a:solidFill>
                  <a:srgbClr val="4578AD"/>
                </a:solidFill>
                <a:latin typeface="타이포_쌍문동 B"/>
                <a:ea typeface="타이포_쌍문동 B"/>
              </a:rPr>
              <a:t>상품정보</a:t>
            </a:r>
            <a:r>
              <a:rPr lang="en-US" sz="2500" b="0" strike="noStrike" spc="-1">
                <a:solidFill>
                  <a:srgbClr val="4578AD"/>
                </a:solidFill>
                <a:latin typeface="타이포_쌍문동 B"/>
                <a:ea typeface="타이포_쌍문동 B"/>
              </a:rPr>
              <a:t>)</a:t>
            </a:r>
            <a:endParaRPr lang="en-US" sz="2500" b="0" strike="noStrike" spc="-1">
              <a:latin typeface="Arial"/>
            </a:endParaRPr>
          </a:p>
        </p:txBody>
      </p:sp>
      <p:sp>
        <p:nvSpPr>
          <p:cNvPr id="191" name="사각형: 둥근 모서리 21"/>
          <p:cNvSpPr/>
          <p:nvPr/>
        </p:nvSpPr>
        <p:spPr>
          <a:xfrm>
            <a:off x="5580000" y="270360"/>
            <a:ext cx="1954800" cy="809640"/>
          </a:xfrm>
          <a:prstGeom prst="roundRect">
            <a:avLst>
              <a:gd name="adj" fmla="val 16667"/>
            </a:avLst>
          </a:prstGeom>
          <a:solidFill>
            <a:srgbClr val="FFE18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000000"/>
                </a:solidFill>
                <a:latin typeface="Arial"/>
                <a:ea typeface="DejaVu Sans"/>
              </a:rPr>
              <a:t>Goods</a:t>
            </a:r>
            <a:endParaRPr lang="en-US" sz="1800" b="0" strike="noStrike" spc="-1">
              <a:latin typeface="Arial"/>
            </a:endParaRPr>
          </a:p>
        </p:txBody>
      </p:sp>
      <p:pic>
        <p:nvPicPr>
          <p:cNvPr id="192" name="그림 19" descr="벡터그래픽이(가) 표시된 사진&#10;&#10;매우 높은 신뢰도로 생성된 설명"/>
          <p:cNvPicPr/>
          <p:nvPr/>
        </p:nvPicPr>
        <p:blipFill>
          <a:blip r:embed="rId2"/>
          <a:srcRect l="5252" r="5515"/>
          <a:stretch/>
        </p:blipFill>
        <p:spPr>
          <a:xfrm>
            <a:off x="0" y="797400"/>
            <a:ext cx="1276920" cy="1341360"/>
          </a:xfrm>
          <a:prstGeom prst="rect">
            <a:avLst/>
          </a:prstGeom>
          <a:ln w="0">
            <a:noFill/>
          </a:ln>
        </p:spPr>
      </p:pic>
      <p:graphicFrame>
        <p:nvGraphicFramePr>
          <p:cNvPr id="193" name="표 192"/>
          <p:cNvGraphicFramePr/>
          <p:nvPr/>
        </p:nvGraphicFramePr>
        <p:xfrm>
          <a:off x="1410840" y="1170360"/>
          <a:ext cx="10387440" cy="5584680"/>
        </p:xfrm>
        <a:graphic>
          <a:graphicData uri="http://schemas.openxmlformats.org/drawingml/2006/table">
            <a:tbl>
              <a:tblPr/>
              <a:tblGrid>
                <a:gridCol w="1903680">
                  <a:extLst>
                    <a:ext uri="{9D8B030D-6E8A-4147-A177-3AD203B41FA5}">
                      <a16:colId xmlns:a16="http://schemas.microsoft.com/office/drawing/2014/main" val="20000"/>
                    </a:ext>
                  </a:extLst>
                </a:gridCol>
                <a:gridCol w="2679840">
                  <a:extLst>
                    <a:ext uri="{9D8B030D-6E8A-4147-A177-3AD203B41FA5}">
                      <a16:colId xmlns:a16="http://schemas.microsoft.com/office/drawing/2014/main" val="20001"/>
                    </a:ext>
                  </a:extLst>
                </a:gridCol>
                <a:gridCol w="1562040">
                  <a:extLst>
                    <a:ext uri="{9D8B030D-6E8A-4147-A177-3AD203B41FA5}">
                      <a16:colId xmlns:a16="http://schemas.microsoft.com/office/drawing/2014/main" val="20002"/>
                    </a:ext>
                  </a:extLst>
                </a:gridCol>
                <a:gridCol w="1498680">
                  <a:extLst>
                    <a:ext uri="{9D8B030D-6E8A-4147-A177-3AD203B41FA5}">
                      <a16:colId xmlns:a16="http://schemas.microsoft.com/office/drawing/2014/main" val="20003"/>
                    </a:ext>
                  </a:extLst>
                </a:gridCol>
                <a:gridCol w="2743200">
                  <a:extLst>
                    <a:ext uri="{9D8B030D-6E8A-4147-A177-3AD203B41FA5}">
                      <a16:colId xmlns:a16="http://schemas.microsoft.com/office/drawing/2014/main" val="20004"/>
                    </a:ext>
                  </a:extLst>
                </a:gridCol>
              </a:tblGrid>
              <a:tr h="558360">
                <a:tc>
                  <a:txBody>
                    <a:bodyPr/>
                    <a:lstStyle/>
                    <a:p>
                      <a:pPr>
                        <a:lnSpc>
                          <a:spcPct val="100000"/>
                        </a:lnSpc>
                      </a:pPr>
                      <a:r>
                        <a:rPr lang="en-US" sz="1800" b="0" strike="noStrike" spc="-1">
                          <a:latin typeface="Arial"/>
                        </a:rPr>
                        <a:t>column_name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0" strike="noStrike" spc="-1">
                          <a:latin typeface="Arial"/>
                        </a:rPr>
                        <a:t>Null </a:t>
                      </a:r>
                      <a:r>
                        <a:rPr lang="ko-KR" sz="1800" b="0" strike="noStrike" spc="-1">
                          <a:latin typeface="Arial"/>
                        </a:rPr>
                        <a:t>값 가능여부</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0" strike="noStrike" spc="-1">
                          <a:latin typeface="Arial"/>
                        </a:rPr>
                        <a:t>rule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0" strike="noStrike" spc="-1">
                          <a:latin typeface="Arial"/>
                        </a:rPr>
                        <a:t>data_type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ko-KR" sz="1800" b="0" strike="noStrike" spc="-1">
                          <a:latin typeface="Arial"/>
                        </a:rPr>
                        <a:t>설명</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extLst>
                  <a:ext uri="{0D108BD9-81ED-4DB2-BD59-A6C34878D82A}">
                    <a16:rowId xmlns:a16="http://schemas.microsoft.com/office/drawing/2014/main" val="10000"/>
                  </a:ext>
                </a:extLst>
              </a:tr>
              <a:tr h="558360">
                <a:tc>
                  <a:txBody>
                    <a:bodyPr/>
                    <a:lstStyle/>
                    <a:p>
                      <a:pPr>
                        <a:lnSpc>
                          <a:spcPct val="100000"/>
                        </a:lnSpc>
                      </a:pPr>
                      <a:r>
                        <a:rPr lang="en-US" sz="1800" b="0" strike="noStrike" spc="-1">
                          <a:latin typeface="Arial"/>
                        </a:rPr>
                        <a:t>goods_num</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PK</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number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1"/>
                  </a:ext>
                </a:extLst>
              </a:tr>
              <a:tr h="558360">
                <a:tc>
                  <a:txBody>
                    <a:bodyPr/>
                    <a:lstStyle/>
                    <a:p>
                      <a:pPr>
                        <a:lnSpc>
                          <a:spcPct val="100000"/>
                        </a:lnSpc>
                      </a:pPr>
                      <a:r>
                        <a:rPr lang="en-US" sz="1800" b="0" strike="noStrike" spc="-1">
                          <a:latin typeface="Arial"/>
                        </a:rPr>
                        <a:t>goods_name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n-US" sz="1800" b="0" strike="noStrike" spc="-1">
                          <a:latin typeface="Arial"/>
                        </a:rPr>
                        <a:t>no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n-US" sz="1800" b="0" strike="noStrike" spc="-1">
                          <a:latin typeface="Arial"/>
                        </a:rPr>
                        <a:t>varchar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2"/>
                  </a:ext>
                </a:extLst>
              </a:tr>
              <a:tr h="558360">
                <a:tc>
                  <a:txBody>
                    <a:bodyPr/>
                    <a:lstStyle/>
                    <a:p>
                      <a:pPr>
                        <a:lnSpc>
                          <a:spcPct val="100000"/>
                        </a:lnSpc>
                      </a:pPr>
                      <a:r>
                        <a:rPr lang="en-US" sz="1800" b="0" strike="noStrike" spc="-1">
                          <a:latin typeface="Arial"/>
                        </a:rPr>
                        <a:t>goods_c_price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number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3"/>
                  </a:ext>
                </a:extLst>
              </a:tr>
              <a:tr h="558360">
                <a:tc>
                  <a:txBody>
                    <a:bodyPr/>
                    <a:lstStyle/>
                    <a:p>
                      <a:pPr>
                        <a:lnSpc>
                          <a:spcPct val="100000"/>
                        </a:lnSpc>
                      </a:pPr>
                      <a:r>
                        <a:rPr lang="en-US" sz="1800" b="0" strike="noStrike" spc="-1">
                          <a:latin typeface="Arial"/>
                        </a:rPr>
                        <a:t>oods_Sale_pric</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n-US" sz="1800" b="0" strike="noStrike" spc="-1">
                          <a:latin typeface="Arial"/>
                        </a:rPr>
                        <a:t>no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n-US" sz="1800" b="0" strike="noStrike" spc="-1">
                          <a:latin typeface="Arial"/>
                        </a:rPr>
                        <a:t>number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4"/>
                  </a:ext>
                </a:extLst>
              </a:tr>
              <a:tr h="558360">
                <a:tc>
                  <a:txBody>
                    <a:bodyPr/>
                    <a:lstStyle/>
                    <a:p>
                      <a:pPr>
                        <a:lnSpc>
                          <a:spcPct val="100000"/>
                        </a:lnSpc>
                      </a:pPr>
                      <a:r>
                        <a:rPr lang="en-US" sz="1800" b="0" strike="noStrike" spc="-1">
                          <a:latin typeface="Arial"/>
                        </a:rPr>
                        <a:t>goods_idx_B</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pPr>
                        <a:lnSpc>
                          <a:spcPct val="100000"/>
                        </a:lnSpc>
                      </a:pPr>
                      <a:r>
                        <a:rPr lang="en-US" sz="1800" b="0" strike="noStrike" spc="-1">
                          <a:latin typeface="Arial"/>
                        </a:rPr>
                        <a:t>no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pPr>
                        <a:lnSpc>
                          <a:spcPct val="100000"/>
                        </a:lnSpc>
                      </a:pPr>
                      <a:r>
                        <a:rPr lang="en-US" sz="1800" b="0" strike="noStrike" spc="-1">
                          <a:latin typeface="Arial"/>
                        </a:rPr>
                        <a:t>FK</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pPr>
                        <a:lnSpc>
                          <a:spcPct val="100000"/>
                        </a:lnSpc>
                      </a:pPr>
                      <a:r>
                        <a:rPr lang="en-US" sz="1800" b="0" strike="noStrike" spc="-1">
                          <a:latin typeface="Arial"/>
                        </a:rPr>
                        <a:t>varchar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pPr>
                        <a:lnSpc>
                          <a:spcPct val="100000"/>
                        </a:lnSpc>
                      </a:pPr>
                      <a:r>
                        <a:rPr lang="en-US" sz="1800" b="0" strike="noStrike" spc="-1">
                          <a:latin typeface="Arial"/>
                        </a:rPr>
                        <a:t>category_B</a:t>
                      </a:r>
                      <a:r>
                        <a:rPr lang="ko-KR" sz="1800" b="0" strike="noStrike" spc="-1">
                          <a:latin typeface="Arial"/>
                        </a:rPr>
                        <a:t>테이블 참조</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extLst>
                  <a:ext uri="{0D108BD9-81ED-4DB2-BD59-A6C34878D82A}">
                    <a16:rowId xmlns:a16="http://schemas.microsoft.com/office/drawing/2014/main" val="10005"/>
                  </a:ext>
                </a:extLst>
              </a:tr>
              <a:tr h="558360">
                <a:tc>
                  <a:txBody>
                    <a:bodyPr/>
                    <a:lstStyle/>
                    <a:p>
                      <a:pPr>
                        <a:lnSpc>
                          <a:spcPct val="100000"/>
                        </a:lnSpc>
                      </a:pPr>
                      <a:r>
                        <a:rPr lang="en-US" sz="1800" b="0" strike="noStrike" spc="-1">
                          <a:latin typeface="Arial"/>
                        </a:rPr>
                        <a:t>goods_idx_A</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pPr>
                        <a:lnSpc>
                          <a:spcPct val="100000"/>
                        </a:lnSpc>
                      </a:pPr>
                      <a:r>
                        <a:rPr lang="en-US" sz="1800" b="0" strike="noStrike" spc="-1">
                          <a:latin typeface="Arial"/>
                        </a:rPr>
                        <a:t>no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pPr>
                        <a:lnSpc>
                          <a:spcPct val="100000"/>
                        </a:lnSpc>
                      </a:pPr>
                      <a:r>
                        <a:rPr lang="en-US" sz="1800" b="0" strike="noStrike" spc="-1">
                          <a:latin typeface="Arial"/>
                        </a:rPr>
                        <a:t>FK</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pPr>
                        <a:lnSpc>
                          <a:spcPct val="100000"/>
                        </a:lnSpc>
                      </a:pPr>
                      <a:r>
                        <a:rPr lang="en-US" sz="1800" b="0" strike="noStrike" spc="-1">
                          <a:latin typeface="Arial"/>
                        </a:rPr>
                        <a:t>number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r>
                        <a:rPr lang="en-US" sz="1800" b="0" strike="noStrike" spc="-1">
                          <a:latin typeface="Arial"/>
                        </a:rPr>
                        <a:t>category_A</a:t>
                      </a:r>
                      <a:r>
                        <a:rPr lang="ko-KR" sz="1800" b="0" strike="noStrike" spc="-1">
                          <a:latin typeface="Arial"/>
                        </a:rPr>
                        <a:t>테이블 참조</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extLst>
                  <a:ext uri="{0D108BD9-81ED-4DB2-BD59-A6C34878D82A}">
                    <a16:rowId xmlns:a16="http://schemas.microsoft.com/office/drawing/2014/main" val="10006"/>
                  </a:ext>
                </a:extLst>
              </a:tr>
              <a:tr h="558360">
                <a:tc>
                  <a:txBody>
                    <a:bodyPr/>
                    <a:lstStyle/>
                    <a:p>
                      <a:pPr>
                        <a:lnSpc>
                          <a:spcPct val="100000"/>
                        </a:lnSpc>
                      </a:pPr>
                      <a:r>
                        <a:rPr lang="en-US" sz="1800" b="0" strike="noStrike" spc="-1">
                          <a:latin typeface="Arial"/>
                        </a:rPr>
                        <a:t>goods_info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varchar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7"/>
                  </a:ext>
                </a:extLst>
              </a:tr>
              <a:tr h="558360">
                <a:tc>
                  <a:txBody>
                    <a:bodyPr/>
                    <a:lstStyle/>
                    <a:p>
                      <a:pPr>
                        <a:lnSpc>
                          <a:spcPct val="100000"/>
                        </a:lnSpc>
                      </a:pPr>
                      <a:r>
                        <a:rPr lang="en-US" sz="1800" b="0" strike="noStrike" spc="-1">
                          <a:latin typeface="Arial"/>
                        </a:rPr>
                        <a:t>goods_image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n-US" sz="1800" b="0" strike="noStrike" spc="-1">
                          <a:latin typeface="Arial"/>
                        </a:rPr>
                        <a:t>no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n-US" sz="1800" b="0" strike="noStrike" spc="-1">
                          <a:latin typeface="Arial"/>
                        </a:rPr>
                        <a:t>varchar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8"/>
                  </a:ext>
                </a:extLst>
              </a:tr>
              <a:tr h="559440">
                <a:tc>
                  <a:txBody>
                    <a:bodyPr/>
                    <a:lstStyle/>
                    <a:p>
                      <a:pPr>
                        <a:lnSpc>
                          <a:spcPct val="100000"/>
                        </a:lnSpc>
                      </a:pPr>
                      <a:r>
                        <a:rPr lang="en-US" sz="1800" b="0" strike="noStrike" spc="-1">
                          <a:latin typeface="Arial"/>
                        </a:rPr>
                        <a:t>goods_stock</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number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직사각형 24"/>
          <p:cNvSpPr/>
          <p:nvPr/>
        </p:nvSpPr>
        <p:spPr>
          <a:xfrm>
            <a:off x="0" y="-8640"/>
            <a:ext cx="1276920" cy="6865920"/>
          </a:xfrm>
          <a:prstGeom prst="rect">
            <a:avLst/>
          </a:prstGeom>
          <a:solidFill>
            <a:srgbClr val="97B6D5"/>
          </a:solidFill>
          <a:ln>
            <a:noFill/>
          </a:ln>
        </p:spPr>
        <p:style>
          <a:lnRef idx="2">
            <a:schemeClr val="accent1">
              <a:shade val="50000"/>
            </a:schemeClr>
          </a:lnRef>
          <a:fillRef idx="1">
            <a:schemeClr val="accent1"/>
          </a:fillRef>
          <a:effectRef idx="0">
            <a:schemeClr val="accent1"/>
          </a:effectRef>
          <a:fontRef idx="minor"/>
        </p:style>
      </p:sp>
      <p:sp>
        <p:nvSpPr>
          <p:cNvPr id="195" name="TextBox 45"/>
          <p:cNvSpPr/>
          <p:nvPr/>
        </p:nvSpPr>
        <p:spPr>
          <a:xfrm>
            <a:off x="175680" y="87120"/>
            <a:ext cx="1511640" cy="790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4600" b="0" strike="noStrike" spc="-1">
                <a:solidFill>
                  <a:srgbClr val="FFFFFF"/>
                </a:solidFill>
                <a:latin typeface="타이포_쌍문동 B"/>
                <a:ea typeface="타이포_쌍문동 B"/>
              </a:rPr>
              <a:t>03</a:t>
            </a:r>
            <a:endParaRPr lang="en-US" sz="4600" b="0" strike="noStrike" spc="-1">
              <a:latin typeface="Arial"/>
            </a:endParaRPr>
          </a:p>
        </p:txBody>
      </p:sp>
      <p:sp>
        <p:nvSpPr>
          <p:cNvPr id="196" name="TextBox 47"/>
          <p:cNvSpPr/>
          <p:nvPr/>
        </p:nvSpPr>
        <p:spPr>
          <a:xfrm>
            <a:off x="1375560" y="279720"/>
            <a:ext cx="5329440" cy="470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2500" b="0" strike="noStrike" spc="-1">
                <a:solidFill>
                  <a:srgbClr val="4578AD"/>
                </a:solidFill>
                <a:latin typeface="타이포_쌍문동 B"/>
                <a:ea typeface="타이포_쌍문동 B"/>
              </a:rPr>
              <a:t>DB Table(</a:t>
            </a:r>
            <a:r>
              <a:rPr lang="ko-KR" sz="2500" b="0" strike="noStrike" spc="-1">
                <a:solidFill>
                  <a:srgbClr val="4578AD"/>
                </a:solidFill>
                <a:latin typeface="타이포_쌍문동 B"/>
                <a:ea typeface="타이포_쌍문동 B"/>
              </a:rPr>
              <a:t>상품정보</a:t>
            </a:r>
            <a:r>
              <a:rPr lang="en-US" sz="2500" b="0" strike="noStrike" spc="-1">
                <a:solidFill>
                  <a:srgbClr val="4578AD"/>
                </a:solidFill>
                <a:latin typeface="타이포_쌍문동 B"/>
                <a:ea typeface="타이포_쌍문동 B"/>
              </a:rPr>
              <a:t>)</a:t>
            </a:r>
            <a:endParaRPr lang="en-US" sz="2500" b="0" strike="noStrike" spc="-1">
              <a:latin typeface="Arial"/>
            </a:endParaRPr>
          </a:p>
        </p:txBody>
      </p:sp>
      <p:sp>
        <p:nvSpPr>
          <p:cNvPr id="197" name="사각형: 둥근 모서리 24"/>
          <p:cNvSpPr/>
          <p:nvPr/>
        </p:nvSpPr>
        <p:spPr>
          <a:xfrm>
            <a:off x="5580000" y="396000"/>
            <a:ext cx="1954800" cy="899640"/>
          </a:xfrm>
          <a:prstGeom prst="roundRect">
            <a:avLst>
              <a:gd name="adj" fmla="val 16667"/>
            </a:avLst>
          </a:prstGeom>
          <a:solidFill>
            <a:srgbClr val="FFE18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000000"/>
                </a:solidFill>
                <a:latin typeface="Arial"/>
                <a:ea typeface="DejaVu Sans"/>
              </a:rPr>
              <a:t>QnA</a:t>
            </a:r>
            <a:endParaRPr lang="en-US" sz="1800" b="0" strike="noStrike" spc="-1">
              <a:latin typeface="Arial"/>
            </a:endParaRPr>
          </a:p>
        </p:txBody>
      </p:sp>
      <p:pic>
        <p:nvPicPr>
          <p:cNvPr id="198" name="그림 22" descr="벡터그래픽이(가) 표시된 사진&#10;&#10;매우 높은 신뢰도로 생성된 설명"/>
          <p:cNvPicPr/>
          <p:nvPr/>
        </p:nvPicPr>
        <p:blipFill>
          <a:blip r:embed="rId2"/>
          <a:srcRect l="5252" r="5515"/>
          <a:stretch/>
        </p:blipFill>
        <p:spPr>
          <a:xfrm>
            <a:off x="0" y="797400"/>
            <a:ext cx="1276920" cy="1341360"/>
          </a:xfrm>
          <a:prstGeom prst="rect">
            <a:avLst/>
          </a:prstGeom>
          <a:ln w="0">
            <a:noFill/>
          </a:ln>
        </p:spPr>
      </p:pic>
      <p:graphicFrame>
        <p:nvGraphicFramePr>
          <p:cNvPr id="199" name="표 198"/>
          <p:cNvGraphicFramePr/>
          <p:nvPr/>
        </p:nvGraphicFramePr>
        <p:xfrm>
          <a:off x="1774800" y="1454400"/>
          <a:ext cx="9565200" cy="4871160"/>
        </p:xfrm>
        <a:graphic>
          <a:graphicData uri="http://schemas.openxmlformats.org/drawingml/2006/table">
            <a:tbl>
              <a:tblPr/>
              <a:tblGrid>
                <a:gridCol w="2112120">
                  <a:extLst>
                    <a:ext uri="{9D8B030D-6E8A-4147-A177-3AD203B41FA5}">
                      <a16:colId xmlns:a16="http://schemas.microsoft.com/office/drawing/2014/main" val="20000"/>
                    </a:ext>
                  </a:extLst>
                </a:gridCol>
                <a:gridCol w="2212560">
                  <a:extLst>
                    <a:ext uri="{9D8B030D-6E8A-4147-A177-3AD203B41FA5}">
                      <a16:colId xmlns:a16="http://schemas.microsoft.com/office/drawing/2014/main" val="20001"/>
                    </a:ext>
                  </a:extLst>
                </a:gridCol>
                <a:gridCol w="928080">
                  <a:extLst>
                    <a:ext uri="{9D8B030D-6E8A-4147-A177-3AD203B41FA5}">
                      <a16:colId xmlns:a16="http://schemas.microsoft.com/office/drawing/2014/main" val="20002"/>
                    </a:ext>
                  </a:extLst>
                </a:gridCol>
                <a:gridCol w="1595520">
                  <a:extLst>
                    <a:ext uri="{9D8B030D-6E8A-4147-A177-3AD203B41FA5}">
                      <a16:colId xmlns:a16="http://schemas.microsoft.com/office/drawing/2014/main" val="20003"/>
                    </a:ext>
                  </a:extLst>
                </a:gridCol>
                <a:gridCol w="2716920">
                  <a:extLst>
                    <a:ext uri="{9D8B030D-6E8A-4147-A177-3AD203B41FA5}">
                      <a16:colId xmlns:a16="http://schemas.microsoft.com/office/drawing/2014/main" val="20004"/>
                    </a:ext>
                  </a:extLst>
                </a:gridCol>
              </a:tblGrid>
              <a:tr h="558360">
                <a:tc>
                  <a:txBody>
                    <a:bodyPr/>
                    <a:lstStyle/>
                    <a:p>
                      <a:pPr>
                        <a:lnSpc>
                          <a:spcPct val="100000"/>
                        </a:lnSpc>
                      </a:pPr>
                      <a:r>
                        <a:rPr lang="en-US" sz="1800" b="0" strike="noStrike" spc="-1">
                          <a:latin typeface="Arial"/>
                        </a:rPr>
                        <a:t>column_name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0" strike="noStrike" spc="-1">
                          <a:latin typeface="Arial"/>
                        </a:rPr>
                        <a:t>Null </a:t>
                      </a:r>
                      <a:r>
                        <a:rPr lang="ko-KR" sz="1800" b="0" strike="noStrike" spc="-1">
                          <a:latin typeface="Arial"/>
                        </a:rPr>
                        <a:t>값 가능여부</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0" strike="noStrike" spc="-1">
                          <a:latin typeface="Arial"/>
                        </a:rPr>
                        <a:t>rule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en-US" sz="1800" b="0" strike="noStrike" spc="-1">
                          <a:latin typeface="Arial"/>
                        </a:rPr>
                        <a:t>data_type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pPr>
                      <a:r>
                        <a:rPr lang="ko-KR" sz="1800" b="0" strike="noStrike" spc="-1">
                          <a:latin typeface="Arial"/>
                        </a:rPr>
                        <a:t>설명</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extLst>
                  <a:ext uri="{0D108BD9-81ED-4DB2-BD59-A6C34878D82A}">
                    <a16:rowId xmlns:a16="http://schemas.microsoft.com/office/drawing/2014/main" val="10000"/>
                  </a:ext>
                </a:extLst>
              </a:tr>
              <a:tr h="402480">
                <a:tc>
                  <a:txBody>
                    <a:bodyPr/>
                    <a:lstStyle/>
                    <a:p>
                      <a:pPr>
                        <a:lnSpc>
                          <a:spcPct val="100000"/>
                        </a:lnSpc>
                      </a:pPr>
                      <a:r>
                        <a:rPr lang="en-US" sz="1800" b="0" strike="noStrike" spc="-1">
                          <a:latin typeface="Arial"/>
                        </a:rPr>
                        <a:t>q_num</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PK</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number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ko-KR" sz="1800" b="0" strike="noStrike" spc="-1">
                          <a:latin typeface="Arial"/>
                        </a:rPr>
                        <a:t>질문의 고유번호</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1"/>
                  </a:ext>
                </a:extLst>
              </a:tr>
              <a:tr h="470880">
                <a:tc>
                  <a:txBody>
                    <a:bodyPr/>
                    <a:lstStyle/>
                    <a:p>
                      <a:pPr>
                        <a:lnSpc>
                          <a:spcPct val="100000"/>
                        </a:lnSpc>
                      </a:pPr>
                      <a:r>
                        <a:rPr lang="en-US" sz="1800" b="0" strike="noStrike" spc="-1">
                          <a:latin typeface="Arial"/>
                        </a:rPr>
                        <a:t>q_group_no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pPr>
                        <a:lnSpc>
                          <a:spcPct val="100000"/>
                        </a:lnSpc>
                      </a:pPr>
                      <a:r>
                        <a:rPr lang="en-US" sz="1800" b="0" strike="noStrike" spc="-1">
                          <a:latin typeface="Arial"/>
                        </a:rPr>
                        <a:t>null</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pPr>
                        <a:lnSpc>
                          <a:spcPct val="100000"/>
                        </a:lnSpc>
                      </a:pPr>
                      <a:r>
                        <a:rPr lang="en-US" sz="1800" b="0" strike="noStrike" spc="-1">
                          <a:latin typeface="Arial"/>
                        </a:rPr>
                        <a:t>FK</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pPr>
                        <a:lnSpc>
                          <a:spcPct val="100000"/>
                        </a:lnSpc>
                      </a:pPr>
                      <a:r>
                        <a:rPr lang="en-US" sz="1800" b="0" strike="noStrike" spc="-1">
                          <a:latin typeface="Arial"/>
                        </a:rPr>
                        <a:t>int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pPr>
                        <a:lnSpc>
                          <a:spcPct val="100000"/>
                        </a:lnSpc>
                      </a:pPr>
                      <a:r>
                        <a:rPr lang="ko-KR" sz="1800" b="0" strike="noStrike" spc="-1">
                          <a:latin typeface="Arial"/>
                        </a:rPr>
                        <a:t>내림차순 정렬</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extLst>
                  <a:ext uri="{0D108BD9-81ED-4DB2-BD59-A6C34878D82A}">
                    <a16:rowId xmlns:a16="http://schemas.microsoft.com/office/drawing/2014/main" val="10002"/>
                  </a:ext>
                </a:extLst>
              </a:tr>
              <a:tr h="420480">
                <a:tc>
                  <a:txBody>
                    <a:bodyPr/>
                    <a:lstStyle/>
                    <a:p>
                      <a:pPr>
                        <a:lnSpc>
                          <a:spcPct val="100000"/>
                        </a:lnSpc>
                      </a:pPr>
                      <a:r>
                        <a:rPr lang="en-US" sz="1800" b="0" strike="noStrike" spc="-1">
                          <a:latin typeface="Arial"/>
                        </a:rPr>
                        <a:t>q_order_no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null</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int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ko-KR" sz="1800" b="0" strike="noStrike" spc="-1">
                          <a:latin typeface="Arial"/>
                        </a:rPr>
                        <a:t>오름차순 정렬</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3"/>
                  </a:ext>
                </a:extLst>
              </a:tr>
              <a:tr h="454680">
                <a:tc>
                  <a:txBody>
                    <a:bodyPr/>
                    <a:lstStyle/>
                    <a:p>
                      <a:pPr>
                        <a:lnSpc>
                          <a:spcPct val="100000"/>
                        </a:lnSpc>
                      </a:pPr>
                      <a:r>
                        <a:rPr lang="en-US" sz="1800" b="0" strike="noStrike" spc="-1">
                          <a:latin typeface="Arial"/>
                        </a:rPr>
                        <a:t>q_depth</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pPr>
                        <a:lnSpc>
                          <a:spcPct val="100000"/>
                        </a:lnSpc>
                      </a:pPr>
                      <a:r>
                        <a:rPr lang="en-US" sz="1800" b="0" strike="noStrike" spc="-1">
                          <a:latin typeface="Arial"/>
                        </a:rPr>
                        <a:t>null</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pPr>
                        <a:lnSpc>
                          <a:spcPct val="100000"/>
                        </a:lnSpc>
                      </a:pPr>
                      <a:r>
                        <a:rPr lang="en-US" sz="1800" b="0" strike="noStrike" spc="-1">
                          <a:latin typeface="Arial"/>
                        </a:rPr>
                        <a:t>FK</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pPr>
                        <a:lnSpc>
                          <a:spcPct val="100000"/>
                        </a:lnSpc>
                      </a:pPr>
                      <a:r>
                        <a:rPr lang="en-US" sz="1800" b="0" strike="noStrike" spc="-1">
                          <a:latin typeface="Arial"/>
                        </a:rPr>
                        <a:t>number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pPr>
                        <a:lnSpc>
                          <a:spcPct val="100000"/>
                        </a:lnSpc>
                      </a:pPr>
                      <a:r>
                        <a:rPr lang="ko-KR" sz="1800" b="0" strike="noStrike" spc="-1">
                          <a:latin typeface="Arial"/>
                        </a:rPr>
                        <a:t>답변횟수만큼 </a:t>
                      </a:r>
                      <a:r>
                        <a:rPr lang="en-US" sz="1800" b="0" strike="noStrike" spc="-1">
                          <a:latin typeface="Arial"/>
                        </a:rPr>
                        <a:t>re</a:t>
                      </a:r>
                      <a:r>
                        <a:rPr lang="ko-KR" sz="1800" b="0" strike="noStrike" spc="-1">
                          <a:latin typeface="Arial"/>
                        </a:rPr>
                        <a:t>가 생성</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extLst>
                  <a:ext uri="{0D108BD9-81ED-4DB2-BD59-A6C34878D82A}">
                    <a16:rowId xmlns:a16="http://schemas.microsoft.com/office/drawing/2014/main" val="10004"/>
                  </a:ext>
                </a:extLst>
              </a:tr>
              <a:tr h="455040">
                <a:tc>
                  <a:txBody>
                    <a:bodyPr/>
                    <a:lstStyle/>
                    <a:p>
                      <a:pPr>
                        <a:lnSpc>
                          <a:spcPct val="100000"/>
                        </a:lnSpc>
                      </a:pPr>
                      <a:r>
                        <a:rPr lang="en-US" sz="1800" b="0" strike="noStrike" spc="-1">
                          <a:latin typeface="Arial"/>
                        </a:rPr>
                        <a:t>q_goods_num</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pPr>
                        <a:lnSpc>
                          <a:spcPct val="100000"/>
                        </a:lnSpc>
                      </a:pPr>
                      <a:r>
                        <a:rPr lang="en-US" sz="1800" b="0" strike="noStrike" spc="-1">
                          <a:latin typeface="Arial"/>
                        </a:rPr>
                        <a:t>null</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pPr>
                        <a:lnSpc>
                          <a:spcPct val="100000"/>
                        </a:lnSpc>
                      </a:pPr>
                      <a:r>
                        <a:rPr lang="en-US" sz="1800" b="0" strike="noStrike" spc="-1">
                          <a:latin typeface="Arial"/>
                        </a:rPr>
                        <a:t>FK</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pPr>
                        <a:lnSpc>
                          <a:spcPct val="100000"/>
                        </a:lnSpc>
                      </a:pPr>
                      <a:r>
                        <a:rPr lang="en-US" sz="1800" b="0" strike="noStrike" spc="-1">
                          <a:latin typeface="Arial"/>
                        </a:rPr>
                        <a:t>int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pPr>
                        <a:lnSpc>
                          <a:spcPct val="100000"/>
                        </a:lnSpc>
                      </a:pPr>
                      <a:r>
                        <a:rPr lang="en-US" sz="1800" b="0" strike="noStrike" spc="-1">
                          <a:latin typeface="Arial"/>
                        </a:rPr>
                        <a:t>Goods </a:t>
                      </a:r>
                      <a:r>
                        <a:rPr lang="ko-KR" sz="1800" b="0" strike="noStrike" spc="-1">
                          <a:latin typeface="Arial"/>
                        </a:rPr>
                        <a:t>테이블 참조</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extLst>
                  <a:ext uri="{0D108BD9-81ED-4DB2-BD59-A6C34878D82A}">
                    <a16:rowId xmlns:a16="http://schemas.microsoft.com/office/drawing/2014/main" val="10005"/>
                  </a:ext>
                </a:extLst>
              </a:tr>
              <a:tr h="438840">
                <a:tc>
                  <a:txBody>
                    <a:bodyPr/>
                    <a:lstStyle/>
                    <a:p>
                      <a:pPr>
                        <a:lnSpc>
                          <a:spcPct val="100000"/>
                        </a:lnSpc>
                      </a:pPr>
                      <a:r>
                        <a:rPr lang="en-US" sz="1800" b="0" strike="noStrike" spc="-1">
                          <a:latin typeface="Arial"/>
                        </a:rPr>
                        <a:t>q_c_num</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pPr>
                        <a:lnSpc>
                          <a:spcPct val="100000"/>
                        </a:lnSpc>
                      </a:pPr>
                      <a:r>
                        <a:rPr lang="en-US" sz="1800" b="0" strike="noStrike" spc="-1">
                          <a:latin typeface="Arial"/>
                        </a:rPr>
                        <a:t>null</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pPr>
                        <a:lnSpc>
                          <a:spcPct val="100000"/>
                        </a:lnSpc>
                      </a:pPr>
                      <a:r>
                        <a:rPr lang="en-US" sz="1800" b="0" strike="noStrike" spc="-1">
                          <a:latin typeface="Arial"/>
                        </a:rPr>
                        <a:t>FK</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pPr>
                        <a:lnSpc>
                          <a:spcPct val="100000"/>
                        </a:lnSpc>
                      </a:pPr>
                      <a:r>
                        <a:rPr lang="en-US" sz="1800" b="0" strike="noStrike" spc="-1">
                          <a:latin typeface="Arial"/>
                        </a:rPr>
                        <a:t>int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tc>
                  <a:txBody>
                    <a:bodyPr/>
                    <a:lstStyle/>
                    <a:p>
                      <a:pPr>
                        <a:lnSpc>
                          <a:spcPct val="100000"/>
                        </a:lnSpc>
                      </a:pPr>
                      <a:r>
                        <a:rPr lang="en-US" sz="1800" b="0" strike="noStrike" spc="-1">
                          <a:latin typeface="Arial"/>
                        </a:rPr>
                        <a:t>Member </a:t>
                      </a:r>
                      <a:r>
                        <a:rPr lang="ko-KR" sz="1800" b="0" strike="noStrike" spc="-1">
                          <a:latin typeface="Arial"/>
                        </a:rPr>
                        <a:t>테이블 참조</a:t>
                      </a:r>
                      <a:endParaRPr lang="en-US" sz="1800" b="0" strike="noStrike" spc="-1">
                        <a:latin typeface="바탕"/>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8000"/>
                    </a:solidFill>
                  </a:tcPr>
                </a:tc>
                <a:extLst>
                  <a:ext uri="{0D108BD9-81ED-4DB2-BD59-A6C34878D82A}">
                    <a16:rowId xmlns:a16="http://schemas.microsoft.com/office/drawing/2014/main" val="10006"/>
                  </a:ext>
                </a:extLst>
              </a:tr>
              <a:tr h="418680">
                <a:tc>
                  <a:txBody>
                    <a:bodyPr/>
                    <a:lstStyle/>
                    <a:p>
                      <a:pPr>
                        <a:lnSpc>
                          <a:spcPct val="100000"/>
                        </a:lnSpc>
                      </a:pPr>
                      <a:r>
                        <a:rPr lang="en-US" sz="1800" b="0" strike="noStrike" spc="-1">
                          <a:latin typeface="Arial"/>
                        </a:rPr>
                        <a:t>q_title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varchar(10)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7"/>
                  </a:ext>
                </a:extLst>
              </a:tr>
              <a:tr h="405720">
                <a:tc>
                  <a:txBody>
                    <a:bodyPr/>
                    <a:lstStyle/>
                    <a:p>
                      <a:pPr>
                        <a:lnSpc>
                          <a:spcPct val="100000"/>
                        </a:lnSpc>
                      </a:pPr>
                      <a:r>
                        <a:rPr lang="en-US" sz="1800" b="0" strike="noStrike" spc="-1">
                          <a:latin typeface="Arial"/>
                        </a:rPr>
                        <a:t>q_text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n-US" sz="1800" b="0" strike="noStrike" spc="-1">
                          <a:latin typeface="Arial"/>
                        </a:rPr>
                        <a:t>no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n-US" sz="1800" b="0" strike="noStrike" spc="-1">
                          <a:latin typeface="Arial"/>
                        </a:rPr>
                        <a:t>longtext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8"/>
                  </a:ext>
                </a:extLst>
              </a:tr>
              <a:tr h="423000">
                <a:tc>
                  <a:txBody>
                    <a:bodyPr/>
                    <a:lstStyle/>
                    <a:p>
                      <a:pPr>
                        <a:lnSpc>
                          <a:spcPct val="100000"/>
                        </a:lnSpc>
                      </a:pPr>
                      <a:r>
                        <a:rPr lang="en-US" sz="1800" b="0" strike="noStrike" spc="-1">
                          <a:latin typeface="Arial"/>
                        </a:rPr>
                        <a:t>q_w_date</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no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pPr>
                      <a:r>
                        <a:rPr lang="en-US" sz="1800" b="0" strike="noStrike" spc="-1">
                          <a:latin typeface="Arial"/>
                        </a:rPr>
                        <a:t>timestamp</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9"/>
                  </a:ext>
                </a:extLst>
              </a:tr>
              <a:tr h="423000">
                <a:tc>
                  <a:txBody>
                    <a:bodyPr/>
                    <a:lstStyle/>
                    <a:p>
                      <a:pPr>
                        <a:lnSpc>
                          <a:spcPct val="100000"/>
                        </a:lnSpc>
                      </a:pPr>
                      <a:r>
                        <a:rPr lang="en-US" sz="1800" b="0" strike="noStrike" spc="-1">
                          <a:latin typeface="Arial"/>
                        </a:rPr>
                        <a:t>q_hits</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n-US" sz="1800" b="0" strike="noStrike" spc="-1">
                          <a:latin typeface="Arial"/>
                        </a:rPr>
                        <a:t>no</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pPr>
                      <a:r>
                        <a:rPr lang="en-US" sz="1800" b="0" strike="noStrike" spc="-1">
                          <a:latin typeface="Arial"/>
                        </a:rPr>
                        <a:t>int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endParaRPr lang="ko-K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직사각형 24"/>
          <p:cNvSpPr/>
          <p:nvPr/>
        </p:nvSpPr>
        <p:spPr>
          <a:xfrm>
            <a:off x="0" y="-8640"/>
            <a:ext cx="1277280" cy="6866280"/>
          </a:xfrm>
          <a:prstGeom prst="rect">
            <a:avLst/>
          </a:prstGeom>
          <a:solidFill>
            <a:srgbClr val="97B6D5"/>
          </a:solidFill>
          <a:ln>
            <a:noFill/>
          </a:ln>
        </p:spPr>
        <p:style>
          <a:lnRef idx="2">
            <a:schemeClr val="accent1">
              <a:shade val="50000"/>
            </a:schemeClr>
          </a:lnRef>
          <a:fillRef idx="1">
            <a:schemeClr val="accent1"/>
          </a:fillRef>
          <a:effectRef idx="0">
            <a:schemeClr val="accent1"/>
          </a:effectRef>
          <a:fontRef idx="minor"/>
        </p:style>
      </p:sp>
      <p:sp>
        <p:nvSpPr>
          <p:cNvPr id="201" name="TextBox 45"/>
          <p:cNvSpPr/>
          <p:nvPr/>
        </p:nvSpPr>
        <p:spPr>
          <a:xfrm>
            <a:off x="175680" y="87120"/>
            <a:ext cx="1512000" cy="791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4600" b="0" strike="noStrike" spc="-1">
                <a:solidFill>
                  <a:srgbClr val="FFFFFF"/>
                </a:solidFill>
                <a:latin typeface="타이포_쌍문동 B"/>
                <a:ea typeface="타이포_쌍문동 B"/>
              </a:rPr>
              <a:t>03</a:t>
            </a:r>
            <a:endParaRPr lang="en-US" sz="4600" b="0" strike="noStrike" spc="-1">
              <a:latin typeface="Arial"/>
            </a:endParaRPr>
          </a:p>
        </p:txBody>
      </p:sp>
      <p:sp>
        <p:nvSpPr>
          <p:cNvPr id="202" name="TextBox 47"/>
          <p:cNvSpPr/>
          <p:nvPr/>
        </p:nvSpPr>
        <p:spPr>
          <a:xfrm>
            <a:off x="2130158" y="2383730"/>
            <a:ext cx="5329800" cy="55254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altLang="ko-KR" sz="3000" b="1" spc="-1" dirty="0">
                <a:solidFill>
                  <a:srgbClr val="4578AD"/>
                </a:solidFill>
                <a:latin typeface="타이포_쌍문동 B"/>
                <a:ea typeface="타이포_쌍문동 B"/>
              </a:rPr>
              <a:t>04. Story Board(</a:t>
            </a:r>
            <a:r>
              <a:rPr lang="ko-KR" altLang="en-US" sz="3000" b="1" strike="noStrike" spc="-1" dirty="0">
                <a:solidFill>
                  <a:srgbClr val="4578AD"/>
                </a:solidFill>
                <a:latin typeface="타이포_쌍문동 B"/>
                <a:ea typeface="타이포_쌍문동 B"/>
              </a:rPr>
              <a:t>스토리 보드</a:t>
            </a:r>
            <a:r>
              <a:rPr lang="en-US" altLang="ko-KR" sz="3000" b="1" strike="noStrike" spc="-1" dirty="0">
                <a:solidFill>
                  <a:srgbClr val="4578AD"/>
                </a:solidFill>
                <a:latin typeface="타이포_쌍문동 B"/>
                <a:ea typeface="타이포_쌍문동 B"/>
              </a:rPr>
              <a:t>)</a:t>
            </a:r>
            <a:endParaRPr lang="en-US" sz="3000" b="1" strike="noStrike" spc="-1" dirty="0">
              <a:latin typeface="Arial"/>
            </a:endParaRPr>
          </a:p>
        </p:txBody>
      </p:sp>
      <p:pic>
        <p:nvPicPr>
          <p:cNvPr id="204" name="그림 22" descr="벡터그래픽이(가) 표시된 사진&#10;&#10;매우 높은 신뢰도로 생성된 설명"/>
          <p:cNvPicPr/>
          <p:nvPr/>
        </p:nvPicPr>
        <p:blipFill>
          <a:blip r:embed="rId2"/>
          <a:srcRect l="5252" r="5515"/>
          <a:stretch/>
        </p:blipFill>
        <p:spPr>
          <a:xfrm>
            <a:off x="0" y="797400"/>
            <a:ext cx="1277280" cy="1341720"/>
          </a:xfrm>
          <a:prstGeom prst="rect">
            <a:avLst/>
          </a:prstGeom>
          <a:ln w="0">
            <a:noFill/>
          </a:ln>
        </p:spPr>
      </p:pic>
      <p:sp>
        <p:nvSpPr>
          <p:cNvPr id="4" name="도형 3">
            <a:extLst>
              <a:ext uri="{FF2B5EF4-FFF2-40B4-BE49-F238E27FC236}">
                <a16:creationId xmlns:a16="http://schemas.microsoft.com/office/drawing/2014/main" id="{88F55805-6C1F-6E2D-8BD1-5FD0780E8884}"/>
              </a:ext>
            </a:extLst>
          </p:cNvPr>
          <p:cNvSpPr>
            <a:spLocks/>
          </p:cNvSpPr>
          <p:nvPr/>
        </p:nvSpPr>
        <p:spPr>
          <a:xfrm>
            <a:off x="1764620" y="3184843"/>
            <a:ext cx="9394612" cy="180261"/>
          </a:xfrm>
          <a:prstGeom prst="rect">
            <a:avLst/>
          </a:prstGeom>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a:lnSpc>
                <a:spcPct val="100000"/>
              </a:lnSpc>
              <a:spcBef>
                <a:spcPts val="0"/>
              </a:spcBef>
              <a:spcAft>
                <a:spcPts val="0"/>
              </a:spcAft>
              <a:buFontTx/>
              <a:buNone/>
            </a:pPr>
            <a:endParaRPr lang="ko-KR" altLang="en-US" sz="1800" b="0" cap="none" dirty="0">
              <a:latin typeface="맑은 고딕" charset="0"/>
              <a:ea typeface="맑은 고딕" charset="0"/>
            </a:endParaRPr>
          </a:p>
        </p:txBody>
      </p:sp>
    </p:spTree>
    <p:extLst>
      <p:ext uri="{BB962C8B-B14F-4D97-AF65-F5344CB8AC3E}">
        <p14:creationId xmlns:p14="http://schemas.microsoft.com/office/powerpoint/2010/main" val="26175960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직사각형 24"/>
          <p:cNvSpPr/>
          <p:nvPr/>
        </p:nvSpPr>
        <p:spPr>
          <a:xfrm>
            <a:off x="0" y="-8640"/>
            <a:ext cx="1277280" cy="6866280"/>
          </a:xfrm>
          <a:prstGeom prst="rect">
            <a:avLst/>
          </a:prstGeom>
          <a:solidFill>
            <a:srgbClr val="97B6D5"/>
          </a:solidFill>
          <a:ln>
            <a:noFill/>
          </a:ln>
        </p:spPr>
        <p:style>
          <a:lnRef idx="2">
            <a:schemeClr val="accent1">
              <a:shade val="50000"/>
            </a:schemeClr>
          </a:lnRef>
          <a:fillRef idx="1">
            <a:schemeClr val="accent1"/>
          </a:fillRef>
          <a:effectRef idx="0">
            <a:schemeClr val="accent1"/>
          </a:effectRef>
          <a:fontRef idx="minor"/>
        </p:style>
      </p:sp>
      <p:sp>
        <p:nvSpPr>
          <p:cNvPr id="201" name="TextBox 45"/>
          <p:cNvSpPr/>
          <p:nvPr/>
        </p:nvSpPr>
        <p:spPr>
          <a:xfrm>
            <a:off x="175680" y="87120"/>
            <a:ext cx="1512000" cy="791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4600" b="0" strike="noStrike" spc="-1">
                <a:solidFill>
                  <a:srgbClr val="FFFFFF"/>
                </a:solidFill>
                <a:latin typeface="타이포_쌍문동 B"/>
                <a:ea typeface="타이포_쌍문동 B"/>
              </a:rPr>
              <a:t>03</a:t>
            </a:r>
            <a:endParaRPr lang="en-US" sz="4600" b="0" strike="noStrike" spc="-1">
              <a:latin typeface="Arial"/>
            </a:endParaRPr>
          </a:p>
        </p:txBody>
      </p:sp>
      <p:pic>
        <p:nvPicPr>
          <p:cNvPr id="204" name="그림 22" descr="벡터그래픽이(가) 표시된 사진&#10;&#10;매우 높은 신뢰도로 생성된 설명"/>
          <p:cNvPicPr/>
          <p:nvPr/>
        </p:nvPicPr>
        <p:blipFill>
          <a:blip r:embed="rId2"/>
          <a:srcRect l="5252" r="5515"/>
          <a:stretch/>
        </p:blipFill>
        <p:spPr>
          <a:xfrm>
            <a:off x="0" y="797400"/>
            <a:ext cx="1277280" cy="1341720"/>
          </a:xfrm>
          <a:prstGeom prst="rect">
            <a:avLst/>
          </a:prstGeom>
          <a:ln w="0">
            <a:noFill/>
          </a:ln>
        </p:spPr>
      </p:pic>
      <p:sp>
        <p:nvSpPr>
          <p:cNvPr id="2" name="TextBox 39">
            <a:extLst>
              <a:ext uri="{FF2B5EF4-FFF2-40B4-BE49-F238E27FC236}">
                <a16:creationId xmlns:a16="http://schemas.microsoft.com/office/drawing/2014/main" id="{F1C073F7-7919-6954-CD0B-BAE186FB683D}"/>
              </a:ext>
            </a:extLst>
          </p:cNvPr>
          <p:cNvSpPr/>
          <p:nvPr/>
        </p:nvSpPr>
        <p:spPr>
          <a:xfrm>
            <a:off x="1375560" y="279720"/>
            <a:ext cx="5329800" cy="47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2500" b="0" strike="noStrike" spc="-1" dirty="0" err="1">
                <a:solidFill>
                  <a:srgbClr val="4578AD"/>
                </a:solidFill>
                <a:latin typeface="타이포_쌍문동 B"/>
                <a:ea typeface="타이포_쌍문동 B"/>
              </a:rPr>
              <a:t>StoryBoard</a:t>
            </a:r>
            <a:r>
              <a:rPr lang="en-US" sz="2500" spc="-1" dirty="0">
                <a:solidFill>
                  <a:srgbClr val="4578AD"/>
                </a:solidFill>
                <a:latin typeface="타이포_쌍문동 B"/>
                <a:ea typeface="타이포_쌍문동 B"/>
              </a:rPr>
              <a:t>(</a:t>
            </a:r>
            <a:r>
              <a:rPr lang="ko-KR" altLang="en-US" sz="2500" spc="-1" dirty="0">
                <a:solidFill>
                  <a:srgbClr val="4578AD"/>
                </a:solidFill>
                <a:latin typeface="타이포_쌍문동 B"/>
                <a:ea typeface="타이포_쌍문동 B"/>
              </a:rPr>
              <a:t>스토리보드</a:t>
            </a:r>
            <a:r>
              <a:rPr lang="en-US" altLang="ko-KR" sz="2500" spc="-1" dirty="0">
                <a:solidFill>
                  <a:srgbClr val="4578AD"/>
                </a:solidFill>
                <a:latin typeface="타이포_쌍문동 B"/>
                <a:ea typeface="타이포_쌍문동 B"/>
              </a:rPr>
              <a:t>)-</a:t>
            </a:r>
            <a:r>
              <a:rPr lang="ko-KR" altLang="en-US" sz="2500" spc="-1" dirty="0">
                <a:solidFill>
                  <a:srgbClr val="4578AD"/>
                </a:solidFill>
                <a:latin typeface="타이포_쌍문동 B"/>
                <a:ea typeface="타이포_쌍문동 B"/>
              </a:rPr>
              <a:t>메인</a:t>
            </a:r>
            <a:endParaRPr lang="en-US" sz="2500" b="0" strike="noStrike" spc="-1" dirty="0">
              <a:latin typeface="Arial"/>
            </a:endParaRPr>
          </a:p>
        </p:txBody>
      </p:sp>
      <p:pic>
        <p:nvPicPr>
          <p:cNvPr id="5" name="그림 4">
            <a:extLst>
              <a:ext uri="{FF2B5EF4-FFF2-40B4-BE49-F238E27FC236}">
                <a16:creationId xmlns:a16="http://schemas.microsoft.com/office/drawing/2014/main" id="{C30098A5-8E86-66E4-4F8B-74BCB1A01260}"/>
              </a:ext>
            </a:extLst>
          </p:cNvPr>
          <p:cNvPicPr>
            <a:picLocks noChangeAspect="1"/>
          </p:cNvPicPr>
          <p:nvPr/>
        </p:nvPicPr>
        <p:blipFill>
          <a:blip r:embed="rId3"/>
          <a:stretch>
            <a:fillRect/>
          </a:stretch>
        </p:blipFill>
        <p:spPr>
          <a:xfrm>
            <a:off x="3140659" y="878400"/>
            <a:ext cx="7441524" cy="5873242"/>
          </a:xfrm>
          <a:prstGeom prst="rect">
            <a:avLst/>
          </a:prstGeom>
        </p:spPr>
      </p:pic>
      <p:sp>
        <p:nvSpPr>
          <p:cNvPr id="6" name="직사각형 5">
            <a:extLst>
              <a:ext uri="{FF2B5EF4-FFF2-40B4-BE49-F238E27FC236}">
                <a16:creationId xmlns:a16="http://schemas.microsoft.com/office/drawing/2014/main" id="{238AF780-517A-DAEB-E8E2-620FB42C8A31}"/>
              </a:ext>
            </a:extLst>
          </p:cNvPr>
          <p:cNvSpPr/>
          <p:nvPr/>
        </p:nvSpPr>
        <p:spPr>
          <a:xfrm>
            <a:off x="3213717" y="797400"/>
            <a:ext cx="6826928" cy="36557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Tree>
    <p:extLst>
      <p:ext uri="{BB962C8B-B14F-4D97-AF65-F5344CB8AC3E}">
        <p14:creationId xmlns:p14="http://schemas.microsoft.com/office/powerpoint/2010/main" val="12760669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직사각형 24"/>
          <p:cNvSpPr/>
          <p:nvPr/>
        </p:nvSpPr>
        <p:spPr>
          <a:xfrm>
            <a:off x="0" y="-8640"/>
            <a:ext cx="1277280" cy="6866280"/>
          </a:xfrm>
          <a:prstGeom prst="rect">
            <a:avLst/>
          </a:prstGeom>
          <a:solidFill>
            <a:srgbClr val="97B6D5"/>
          </a:solidFill>
          <a:ln>
            <a:noFill/>
          </a:ln>
        </p:spPr>
        <p:style>
          <a:lnRef idx="2">
            <a:schemeClr val="accent1">
              <a:shade val="50000"/>
            </a:schemeClr>
          </a:lnRef>
          <a:fillRef idx="1">
            <a:schemeClr val="accent1"/>
          </a:fillRef>
          <a:effectRef idx="0">
            <a:schemeClr val="accent1"/>
          </a:effectRef>
          <a:fontRef idx="minor"/>
        </p:style>
      </p:sp>
      <p:sp>
        <p:nvSpPr>
          <p:cNvPr id="201" name="TextBox 45"/>
          <p:cNvSpPr/>
          <p:nvPr/>
        </p:nvSpPr>
        <p:spPr>
          <a:xfrm>
            <a:off x="175680" y="87120"/>
            <a:ext cx="1512000" cy="791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4600" b="0" strike="noStrike" spc="-1">
                <a:solidFill>
                  <a:srgbClr val="FFFFFF"/>
                </a:solidFill>
                <a:latin typeface="타이포_쌍문동 B"/>
                <a:ea typeface="타이포_쌍문동 B"/>
              </a:rPr>
              <a:t>03</a:t>
            </a:r>
            <a:endParaRPr lang="en-US" sz="4600" b="0" strike="noStrike" spc="-1">
              <a:latin typeface="Arial"/>
            </a:endParaRPr>
          </a:p>
        </p:txBody>
      </p:sp>
      <p:pic>
        <p:nvPicPr>
          <p:cNvPr id="204" name="그림 22" descr="벡터그래픽이(가) 표시된 사진&#10;&#10;매우 높은 신뢰도로 생성된 설명"/>
          <p:cNvPicPr/>
          <p:nvPr/>
        </p:nvPicPr>
        <p:blipFill>
          <a:blip r:embed="rId2"/>
          <a:srcRect l="5252" r="5515"/>
          <a:stretch/>
        </p:blipFill>
        <p:spPr>
          <a:xfrm>
            <a:off x="0" y="797400"/>
            <a:ext cx="1277280" cy="1341720"/>
          </a:xfrm>
          <a:prstGeom prst="rect">
            <a:avLst/>
          </a:prstGeom>
          <a:ln w="0">
            <a:noFill/>
          </a:ln>
        </p:spPr>
      </p:pic>
      <p:sp>
        <p:nvSpPr>
          <p:cNvPr id="2" name="TextBox 39">
            <a:extLst>
              <a:ext uri="{FF2B5EF4-FFF2-40B4-BE49-F238E27FC236}">
                <a16:creationId xmlns:a16="http://schemas.microsoft.com/office/drawing/2014/main" id="{F1C073F7-7919-6954-CD0B-BAE186FB683D}"/>
              </a:ext>
            </a:extLst>
          </p:cNvPr>
          <p:cNvSpPr/>
          <p:nvPr/>
        </p:nvSpPr>
        <p:spPr>
          <a:xfrm>
            <a:off x="1375560" y="279720"/>
            <a:ext cx="5329800" cy="47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2500" b="0" strike="noStrike" spc="-1" dirty="0" err="1">
                <a:solidFill>
                  <a:srgbClr val="4578AD"/>
                </a:solidFill>
                <a:latin typeface="타이포_쌍문동 B"/>
                <a:ea typeface="타이포_쌍문동 B"/>
              </a:rPr>
              <a:t>StoryBoard</a:t>
            </a:r>
            <a:r>
              <a:rPr lang="en-US" sz="2500" spc="-1" dirty="0">
                <a:solidFill>
                  <a:srgbClr val="4578AD"/>
                </a:solidFill>
                <a:latin typeface="타이포_쌍문동 B"/>
                <a:ea typeface="타이포_쌍문동 B"/>
              </a:rPr>
              <a:t>(</a:t>
            </a:r>
            <a:r>
              <a:rPr lang="ko-KR" altLang="en-US" sz="2500" spc="-1" dirty="0">
                <a:solidFill>
                  <a:srgbClr val="4578AD"/>
                </a:solidFill>
                <a:latin typeface="타이포_쌍문동 B"/>
                <a:ea typeface="타이포_쌍문동 B"/>
              </a:rPr>
              <a:t>스토리보드</a:t>
            </a:r>
            <a:r>
              <a:rPr lang="en-US" altLang="ko-KR" sz="2500" spc="-1" dirty="0">
                <a:solidFill>
                  <a:srgbClr val="4578AD"/>
                </a:solidFill>
                <a:latin typeface="타이포_쌍문동 B"/>
                <a:ea typeface="타이포_쌍문동 B"/>
              </a:rPr>
              <a:t>)-</a:t>
            </a:r>
            <a:r>
              <a:rPr lang="ko-KR" altLang="en-US" sz="2500" spc="-1" dirty="0">
                <a:solidFill>
                  <a:srgbClr val="4578AD"/>
                </a:solidFill>
                <a:latin typeface="타이포_쌍문동 B"/>
                <a:ea typeface="타이포_쌍문동 B"/>
              </a:rPr>
              <a:t>회원가입</a:t>
            </a:r>
            <a:endParaRPr lang="en-US" sz="2500" b="0" strike="noStrike" spc="-1" dirty="0">
              <a:latin typeface="Arial"/>
            </a:endParaRPr>
          </a:p>
        </p:txBody>
      </p:sp>
      <p:pic>
        <p:nvPicPr>
          <p:cNvPr id="5" name="그림 4">
            <a:extLst>
              <a:ext uri="{FF2B5EF4-FFF2-40B4-BE49-F238E27FC236}">
                <a16:creationId xmlns:a16="http://schemas.microsoft.com/office/drawing/2014/main" id="{C30098A5-8E86-66E4-4F8B-74BCB1A01260}"/>
              </a:ext>
            </a:extLst>
          </p:cNvPr>
          <p:cNvPicPr>
            <a:picLocks noChangeAspect="1"/>
          </p:cNvPicPr>
          <p:nvPr/>
        </p:nvPicPr>
        <p:blipFill>
          <a:blip r:embed="rId3"/>
          <a:stretch>
            <a:fillRect/>
          </a:stretch>
        </p:blipFill>
        <p:spPr>
          <a:xfrm>
            <a:off x="252931" y="1706438"/>
            <a:ext cx="4772841" cy="3766977"/>
          </a:xfrm>
          <a:prstGeom prst="rect">
            <a:avLst/>
          </a:prstGeom>
        </p:spPr>
      </p:pic>
      <p:sp>
        <p:nvSpPr>
          <p:cNvPr id="6" name="직사각형 5">
            <a:extLst>
              <a:ext uri="{FF2B5EF4-FFF2-40B4-BE49-F238E27FC236}">
                <a16:creationId xmlns:a16="http://schemas.microsoft.com/office/drawing/2014/main" id="{238AF780-517A-DAEB-E8E2-620FB42C8A31}"/>
              </a:ext>
            </a:extLst>
          </p:cNvPr>
          <p:cNvSpPr/>
          <p:nvPr/>
        </p:nvSpPr>
        <p:spPr>
          <a:xfrm>
            <a:off x="2857916" y="1706438"/>
            <a:ext cx="361145" cy="17834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
        <p:nvSpPr>
          <p:cNvPr id="3" name="사다리꼴 2">
            <a:extLst>
              <a:ext uri="{FF2B5EF4-FFF2-40B4-BE49-F238E27FC236}">
                <a16:creationId xmlns:a16="http://schemas.microsoft.com/office/drawing/2014/main" id="{090A41E7-B357-2D9E-A75E-61A48E7DAD7D}"/>
              </a:ext>
            </a:extLst>
          </p:cNvPr>
          <p:cNvSpPr/>
          <p:nvPr/>
        </p:nvSpPr>
        <p:spPr>
          <a:xfrm rot="16200000">
            <a:off x="3287900" y="3461739"/>
            <a:ext cx="4791361" cy="267003"/>
          </a:xfrm>
          <a:prstGeom prst="trapezoid">
            <a:avLst>
              <a:gd name="adj" fmla="val 30608"/>
            </a:avLst>
          </a:prstGeom>
          <a:gradFill flip="none" rotWithShape="1">
            <a:gsLst>
              <a:gs pos="0">
                <a:schemeClr val="bg1">
                  <a:lumMod val="75000"/>
                </a:schemeClr>
              </a:gs>
              <a:gs pos="50000">
                <a:schemeClr val="bg1">
                  <a:lumMod val="9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7" name="그림 6">
            <a:extLst>
              <a:ext uri="{FF2B5EF4-FFF2-40B4-BE49-F238E27FC236}">
                <a16:creationId xmlns:a16="http://schemas.microsoft.com/office/drawing/2014/main" id="{0BB9AFDE-B9AA-8E9E-E4F8-6A377D6BE162}"/>
              </a:ext>
            </a:extLst>
          </p:cNvPr>
          <p:cNvPicPr>
            <a:picLocks noChangeAspect="1"/>
          </p:cNvPicPr>
          <p:nvPr/>
        </p:nvPicPr>
        <p:blipFill>
          <a:blip r:embed="rId4"/>
          <a:stretch>
            <a:fillRect/>
          </a:stretch>
        </p:blipFill>
        <p:spPr>
          <a:xfrm>
            <a:off x="5817082" y="1199559"/>
            <a:ext cx="6042126" cy="4780736"/>
          </a:xfrm>
          <a:prstGeom prst="rect">
            <a:avLst/>
          </a:prstGeom>
        </p:spPr>
      </p:pic>
      <p:pic>
        <p:nvPicPr>
          <p:cNvPr id="9" name="그림 8">
            <a:extLst>
              <a:ext uri="{FF2B5EF4-FFF2-40B4-BE49-F238E27FC236}">
                <a16:creationId xmlns:a16="http://schemas.microsoft.com/office/drawing/2014/main" id="{4EE5B19B-8991-AA3B-A10D-02BB14FB0D96}"/>
              </a:ext>
            </a:extLst>
          </p:cNvPr>
          <p:cNvPicPr>
            <a:picLocks noChangeAspect="1"/>
          </p:cNvPicPr>
          <p:nvPr/>
        </p:nvPicPr>
        <p:blipFill>
          <a:blip r:embed="rId5"/>
          <a:stretch>
            <a:fillRect/>
          </a:stretch>
        </p:blipFill>
        <p:spPr>
          <a:xfrm>
            <a:off x="2152650" y="242887"/>
            <a:ext cx="7886700" cy="6372225"/>
          </a:xfrm>
          <a:prstGeom prst="rect">
            <a:avLst/>
          </a:prstGeom>
        </p:spPr>
      </p:pic>
    </p:spTree>
    <p:extLst>
      <p:ext uri="{BB962C8B-B14F-4D97-AF65-F5344CB8AC3E}">
        <p14:creationId xmlns:p14="http://schemas.microsoft.com/office/powerpoint/2010/main" val="3652296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직사각형 24"/>
          <p:cNvSpPr/>
          <p:nvPr/>
        </p:nvSpPr>
        <p:spPr>
          <a:xfrm>
            <a:off x="0" y="-8640"/>
            <a:ext cx="1277280" cy="6866280"/>
          </a:xfrm>
          <a:prstGeom prst="rect">
            <a:avLst/>
          </a:prstGeom>
          <a:solidFill>
            <a:srgbClr val="97B6D5"/>
          </a:solidFill>
          <a:ln>
            <a:noFill/>
          </a:ln>
        </p:spPr>
        <p:style>
          <a:lnRef idx="2">
            <a:schemeClr val="accent1">
              <a:shade val="50000"/>
            </a:schemeClr>
          </a:lnRef>
          <a:fillRef idx="1">
            <a:schemeClr val="accent1"/>
          </a:fillRef>
          <a:effectRef idx="0">
            <a:schemeClr val="accent1"/>
          </a:effectRef>
          <a:fontRef idx="minor"/>
        </p:style>
      </p:sp>
      <p:sp>
        <p:nvSpPr>
          <p:cNvPr id="201" name="TextBox 45"/>
          <p:cNvSpPr/>
          <p:nvPr/>
        </p:nvSpPr>
        <p:spPr>
          <a:xfrm>
            <a:off x="175680" y="87120"/>
            <a:ext cx="1512000" cy="791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4600" b="0" strike="noStrike" spc="-1">
                <a:solidFill>
                  <a:srgbClr val="FFFFFF"/>
                </a:solidFill>
                <a:latin typeface="타이포_쌍문동 B"/>
                <a:ea typeface="타이포_쌍문동 B"/>
              </a:rPr>
              <a:t>03</a:t>
            </a:r>
            <a:endParaRPr lang="en-US" sz="4600" b="0" strike="noStrike" spc="-1">
              <a:latin typeface="Arial"/>
            </a:endParaRPr>
          </a:p>
        </p:txBody>
      </p:sp>
      <p:pic>
        <p:nvPicPr>
          <p:cNvPr id="204" name="그림 22" descr="벡터그래픽이(가) 표시된 사진&#10;&#10;매우 높은 신뢰도로 생성된 설명"/>
          <p:cNvPicPr/>
          <p:nvPr/>
        </p:nvPicPr>
        <p:blipFill>
          <a:blip r:embed="rId2"/>
          <a:srcRect l="5252" r="5515"/>
          <a:stretch/>
        </p:blipFill>
        <p:spPr>
          <a:xfrm>
            <a:off x="0" y="797400"/>
            <a:ext cx="1277280" cy="1341720"/>
          </a:xfrm>
          <a:prstGeom prst="rect">
            <a:avLst/>
          </a:prstGeom>
          <a:ln w="0">
            <a:noFill/>
          </a:ln>
        </p:spPr>
      </p:pic>
      <p:sp>
        <p:nvSpPr>
          <p:cNvPr id="2" name="TextBox 39">
            <a:extLst>
              <a:ext uri="{FF2B5EF4-FFF2-40B4-BE49-F238E27FC236}">
                <a16:creationId xmlns:a16="http://schemas.microsoft.com/office/drawing/2014/main" id="{F1C073F7-7919-6954-CD0B-BAE186FB683D}"/>
              </a:ext>
            </a:extLst>
          </p:cNvPr>
          <p:cNvSpPr/>
          <p:nvPr/>
        </p:nvSpPr>
        <p:spPr>
          <a:xfrm>
            <a:off x="1375560" y="279720"/>
            <a:ext cx="5329800" cy="47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2500" b="0" strike="noStrike" spc="-1" dirty="0" err="1">
                <a:solidFill>
                  <a:srgbClr val="4578AD"/>
                </a:solidFill>
                <a:latin typeface="타이포_쌍문동 B"/>
                <a:ea typeface="타이포_쌍문동 B"/>
              </a:rPr>
              <a:t>StoryBoard</a:t>
            </a:r>
            <a:r>
              <a:rPr lang="en-US" sz="2500" spc="-1" dirty="0">
                <a:solidFill>
                  <a:srgbClr val="4578AD"/>
                </a:solidFill>
                <a:latin typeface="타이포_쌍문동 B"/>
                <a:ea typeface="타이포_쌍문동 B"/>
              </a:rPr>
              <a:t>(</a:t>
            </a:r>
            <a:r>
              <a:rPr lang="ko-KR" altLang="en-US" sz="2500" spc="-1" dirty="0">
                <a:solidFill>
                  <a:srgbClr val="4578AD"/>
                </a:solidFill>
                <a:latin typeface="타이포_쌍문동 B"/>
                <a:ea typeface="타이포_쌍문동 B"/>
              </a:rPr>
              <a:t>스토리보드</a:t>
            </a:r>
            <a:r>
              <a:rPr lang="en-US" altLang="ko-KR" sz="2500" spc="-1" dirty="0">
                <a:solidFill>
                  <a:srgbClr val="4578AD"/>
                </a:solidFill>
                <a:latin typeface="타이포_쌍문동 B"/>
                <a:ea typeface="타이포_쌍문동 B"/>
              </a:rPr>
              <a:t>)-</a:t>
            </a:r>
            <a:r>
              <a:rPr lang="ko-KR" altLang="en-US" sz="2500" spc="-1" dirty="0">
                <a:solidFill>
                  <a:srgbClr val="4578AD"/>
                </a:solidFill>
                <a:latin typeface="타이포_쌍문동 B"/>
                <a:ea typeface="타이포_쌍문동 B"/>
              </a:rPr>
              <a:t>로그인</a:t>
            </a:r>
            <a:endParaRPr lang="en-US" sz="2500" b="0" strike="noStrike" spc="-1" dirty="0">
              <a:latin typeface="Arial"/>
            </a:endParaRPr>
          </a:p>
        </p:txBody>
      </p:sp>
      <p:pic>
        <p:nvPicPr>
          <p:cNvPr id="5" name="그림 4">
            <a:extLst>
              <a:ext uri="{FF2B5EF4-FFF2-40B4-BE49-F238E27FC236}">
                <a16:creationId xmlns:a16="http://schemas.microsoft.com/office/drawing/2014/main" id="{C30098A5-8E86-66E4-4F8B-74BCB1A01260}"/>
              </a:ext>
            </a:extLst>
          </p:cNvPr>
          <p:cNvPicPr>
            <a:picLocks noChangeAspect="1"/>
          </p:cNvPicPr>
          <p:nvPr/>
        </p:nvPicPr>
        <p:blipFill>
          <a:blip r:embed="rId3"/>
          <a:stretch>
            <a:fillRect/>
          </a:stretch>
        </p:blipFill>
        <p:spPr>
          <a:xfrm>
            <a:off x="248454" y="1711751"/>
            <a:ext cx="4772841" cy="3766977"/>
          </a:xfrm>
          <a:prstGeom prst="rect">
            <a:avLst/>
          </a:prstGeom>
        </p:spPr>
      </p:pic>
      <p:sp>
        <p:nvSpPr>
          <p:cNvPr id="6" name="직사각형 5">
            <a:extLst>
              <a:ext uri="{FF2B5EF4-FFF2-40B4-BE49-F238E27FC236}">
                <a16:creationId xmlns:a16="http://schemas.microsoft.com/office/drawing/2014/main" id="{238AF780-517A-DAEB-E8E2-620FB42C8A31}"/>
              </a:ext>
            </a:extLst>
          </p:cNvPr>
          <p:cNvSpPr/>
          <p:nvPr/>
        </p:nvSpPr>
        <p:spPr>
          <a:xfrm>
            <a:off x="2559336" y="1687776"/>
            <a:ext cx="333153" cy="17834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
        <p:nvSpPr>
          <p:cNvPr id="3" name="사다리꼴 2">
            <a:extLst>
              <a:ext uri="{FF2B5EF4-FFF2-40B4-BE49-F238E27FC236}">
                <a16:creationId xmlns:a16="http://schemas.microsoft.com/office/drawing/2014/main" id="{090A41E7-B357-2D9E-A75E-61A48E7DAD7D}"/>
              </a:ext>
            </a:extLst>
          </p:cNvPr>
          <p:cNvSpPr/>
          <p:nvPr/>
        </p:nvSpPr>
        <p:spPr>
          <a:xfrm rot="16200000">
            <a:off x="3287900" y="3461739"/>
            <a:ext cx="4791361" cy="267003"/>
          </a:xfrm>
          <a:prstGeom prst="trapezoid">
            <a:avLst>
              <a:gd name="adj" fmla="val 30608"/>
            </a:avLst>
          </a:prstGeom>
          <a:gradFill flip="none" rotWithShape="1">
            <a:gsLst>
              <a:gs pos="0">
                <a:schemeClr val="bg1">
                  <a:lumMod val="75000"/>
                </a:schemeClr>
              </a:gs>
              <a:gs pos="50000">
                <a:schemeClr val="bg1">
                  <a:lumMod val="9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8" name="그림 7">
            <a:extLst>
              <a:ext uri="{FF2B5EF4-FFF2-40B4-BE49-F238E27FC236}">
                <a16:creationId xmlns:a16="http://schemas.microsoft.com/office/drawing/2014/main" id="{E5A75FBA-5FDB-139B-33A2-6B4EAF7A011D}"/>
              </a:ext>
            </a:extLst>
          </p:cNvPr>
          <p:cNvPicPr>
            <a:picLocks noChangeAspect="1"/>
          </p:cNvPicPr>
          <p:nvPr/>
        </p:nvPicPr>
        <p:blipFill>
          <a:blip r:embed="rId4"/>
          <a:stretch>
            <a:fillRect/>
          </a:stretch>
        </p:blipFill>
        <p:spPr>
          <a:xfrm>
            <a:off x="5809771" y="1199559"/>
            <a:ext cx="6133775" cy="4273856"/>
          </a:xfrm>
          <a:prstGeom prst="rect">
            <a:avLst/>
          </a:prstGeom>
        </p:spPr>
      </p:pic>
      <p:sp>
        <p:nvSpPr>
          <p:cNvPr id="10" name="직사각형 9">
            <a:extLst>
              <a:ext uri="{FF2B5EF4-FFF2-40B4-BE49-F238E27FC236}">
                <a16:creationId xmlns:a16="http://schemas.microsoft.com/office/drawing/2014/main" id="{991C29DE-D80A-49FE-2A0D-DF646B7BE1A9}"/>
              </a:ext>
            </a:extLst>
          </p:cNvPr>
          <p:cNvSpPr/>
          <p:nvPr/>
        </p:nvSpPr>
        <p:spPr>
          <a:xfrm>
            <a:off x="9501312" y="4533612"/>
            <a:ext cx="1144917" cy="68219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pic>
        <p:nvPicPr>
          <p:cNvPr id="14" name="그림 13">
            <a:extLst>
              <a:ext uri="{FF2B5EF4-FFF2-40B4-BE49-F238E27FC236}">
                <a16:creationId xmlns:a16="http://schemas.microsoft.com/office/drawing/2014/main" id="{F7B3AF11-6798-0BB2-AFA6-5BC9C9BE4C86}"/>
              </a:ext>
            </a:extLst>
          </p:cNvPr>
          <p:cNvPicPr>
            <a:picLocks noChangeAspect="1"/>
          </p:cNvPicPr>
          <p:nvPr/>
        </p:nvPicPr>
        <p:blipFill>
          <a:blip r:embed="rId5"/>
          <a:stretch>
            <a:fillRect/>
          </a:stretch>
        </p:blipFill>
        <p:spPr>
          <a:xfrm>
            <a:off x="2370850" y="1101642"/>
            <a:ext cx="7454285" cy="5240004"/>
          </a:xfrm>
          <a:prstGeom prst="rect">
            <a:avLst/>
          </a:prstGeom>
        </p:spPr>
      </p:pic>
      <p:sp>
        <p:nvSpPr>
          <p:cNvPr id="15" name="직사각형 14">
            <a:extLst>
              <a:ext uri="{FF2B5EF4-FFF2-40B4-BE49-F238E27FC236}">
                <a16:creationId xmlns:a16="http://schemas.microsoft.com/office/drawing/2014/main" id="{41896CB5-0D48-0FC6-0290-A258E3065B34}"/>
              </a:ext>
            </a:extLst>
          </p:cNvPr>
          <p:cNvSpPr/>
          <p:nvPr/>
        </p:nvSpPr>
        <p:spPr>
          <a:xfrm>
            <a:off x="6207402" y="1012363"/>
            <a:ext cx="3421790" cy="34903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Tree>
    <p:extLst>
      <p:ext uri="{BB962C8B-B14F-4D97-AF65-F5344CB8AC3E}">
        <p14:creationId xmlns:p14="http://schemas.microsoft.com/office/powerpoint/2010/main" val="2563835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직사각형 21"/>
          <p:cNvSpPr/>
          <p:nvPr/>
        </p:nvSpPr>
        <p:spPr>
          <a:xfrm>
            <a:off x="0" y="-8640"/>
            <a:ext cx="1276560" cy="6865560"/>
          </a:xfrm>
          <a:prstGeom prst="rect">
            <a:avLst/>
          </a:prstGeom>
          <a:solidFill>
            <a:srgbClr val="97B6D5"/>
          </a:solidFill>
          <a:ln>
            <a:noFill/>
          </a:ln>
        </p:spPr>
        <p:style>
          <a:lnRef idx="2">
            <a:schemeClr val="accent1">
              <a:shade val="50000"/>
            </a:schemeClr>
          </a:lnRef>
          <a:fillRef idx="1">
            <a:schemeClr val="accent1"/>
          </a:fillRef>
          <a:effectRef idx="0">
            <a:schemeClr val="accent1"/>
          </a:effectRef>
          <a:fontRef idx="minor"/>
        </p:style>
      </p:sp>
      <p:sp>
        <p:nvSpPr>
          <p:cNvPr id="209" name="TextBox 35"/>
          <p:cNvSpPr/>
          <p:nvPr/>
        </p:nvSpPr>
        <p:spPr>
          <a:xfrm>
            <a:off x="175680" y="87120"/>
            <a:ext cx="1511280" cy="790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4600" b="0" strike="noStrike" spc="-1">
                <a:solidFill>
                  <a:srgbClr val="FFFFFF"/>
                </a:solidFill>
                <a:latin typeface="타이포_쌍문동 B"/>
                <a:ea typeface="타이포_쌍문동 B"/>
              </a:rPr>
              <a:t>04</a:t>
            </a:r>
            <a:endParaRPr lang="en-US" sz="4600" b="0" strike="noStrike" spc="-1">
              <a:latin typeface="Arial"/>
            </a:endParaRPr>
          </a:p>
        </p:txBody>
      </p:sp>
      <p:sp>
        <p:nvSpPr>
          <p:cNvPr id="210" name="TextBox 36"/>
          <p:cNvSpPr/>
          <p:nvPr/>
        </p:nvSpPr>
        <p:spPr>
          <a:xfrm>
            <a:off x="1402200" y="280800"/>
            <a:ext cx="7907400" cy="47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2500" b="0" strike="noStrike" spc="-1" dirty="0">
                <a:solidFill>
                  <a:srgbClr val="4578AD"/>
                </a:solidFill>
                <a:latin typeface="타이포_쌍문동 B"/>
                <a:ea typeface="타이포_쌍문동 B"/>
              </a:rPr>
              <a:t>Class Diagram – SEARCH,BASKET</a:t>
            </a:r>
            <a:endParaRPr lang="en-US" sz="2500" b="0" strike="noStrike" spc="-1" dirty="0">
              <a:latin typeface="Arial"/>
            </a:endParaRPr>
          </a:p>
        </p:txBody>
      </p:sp>
      <p:pic>
        <p:nvPicPr>
          <p:cNvPr id="211" name="그림 25" descr="벡터그래픽이(가) 표시된 사진&#10;&#10;매우 높은 신뢰도로 생성된 설명"/>
          <p:cNvPicPr/>
          <p:nvPr/>
        </p:nvPicPr>
        <p:blipFill>
          <a:blip r:embed="rId3"/>
          <a:srcRect l="5252" r="5515"/>
          <a:stretch/>
        </p:blipFill>
        <p:spPr>
          <a:xfrm>
            <a:off x="0" y="797400"/>
            <a:ext cx="1276560" cy="1341000"/>
          </a:xfrm>
          <a:prstGeom prst="rect">
            <a:avLst/>
          </a:prstGeom>
          <a:ln w="0">
            <a:noFill/>
          </a:ln>
        </p:spPr>
      </p:pic>
      <p:sp>
        <p:nvSpPr>
          <p:cNvPr id="212" name="사각형: 둥근 모서리 32"/>
          <p:cNvSpPr/>
          <p:nvPr/>
        </p:nvSpPr>
        <p:spPr>
          <a:xfrm>
            <a:off x="5040000" y="2563560"/>
            <a:ext cx="4231080" cy="2656440"/>
          </a:xfrm>
          <a:prstGeom prst="roundRect">
            <a:avLst>
              <a:gd name="adj" fmla="val 16667"/>
            </a:avLst>
          </a:prstGeom>
          <a:solidFill>
            <a:srgbClr val="F2F3EE"/>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ko-KR" sz="1400" b="0" strike="noStrike" spc="-1">
                <a:solidFill>
                  <a:srgbClr val="404040"/>
                </a:solidFill>
                <a:latin typeface="나눔스퀘어 Bold"/>
                <a:ea typeface="나눔스퀘어 Bold"/>
              </a:rPr>
              <a:t>내용을 입력해주세요</a:t>
            </a:r>
            <a:endParaRPr lang="en-US" sz="1400" b="0" strike="noStrike" spc="-1">
              <a:latin typeface="Arial"/>
            </a:endParaRPr>
          </a:p>
        </p:txBody>
      </p:sp>
      <p:pic>
        <p:nvPicPr>
          <p:cNvPr id="213" name="그림 212"/>
          <p:cNvPicPr/>
          <p:nvPr/>
        </p:nvPicPr>
        <p:blipFill>
          <a:blip r:embed="rId4"/>
          <a:stretch/>
        </p:blipFill>
        <p:spPr>
          <a:xfrm>
            <a:off x="3060000" y="1020960"/>
            <a:ext cx="7105680" cy="5459040"/>
          </a:xfrm>
          <a:prstGeom prst="rect">
            <a:avLst/>
          </a:prstGeom>
          <a:ln w="0">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직사각형 24"/>
          <p:cNvSpPr/>
          <p:nvPr/>
        </p:nvSpPr>
        <p:spPr>
          <a:xfrm>
            <a:off x="0" y="-8640"/>
            <a:ext cx="1277280" cy="6866280"/>
          </a:xfrm>
          <a:prstGeom prst="rect">
            <a:avLst/>
          </a:prstGeom>
          <a:solidFill>
            <a:srgbClr val="97B6D5"/>
          </a:solidFill>
          <a:ln>
            <a:noFill/>
          </a:ln>
        </p:spPr>
        <p:style>
          <a:lnRef idx="2">
            <a:schemeClr val="accent1">
              <a:shade val="50000"/>
            </a:schemeClr>
          </a:lnRef>
          <a:fillRef idx="1">
            <a:schemeClr val="accent1"/>
          </a:fillRef>
          <a:effectRef idx="0">
            <a:schemeClr val="accent1"/>
          </a:effectRef>
          <a:fontRef idx="minor"/>
        </p:style>
      </p:sp>
      <p:sp>
        <p:nvSpPr>
          <p:cNvPr id="201" name="TextBox 45"/>
          <p:cNvSpPr/>
          <p:nvPr/>
        </p:nvSpPr>
        <p:spPr>
          <a:xfrm>
            <a:off x="175680" y="87120"/>
            <a:ext cx="1512000" cy="791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4600" b="0" strike="noStrike" spc="-1" dirty="0">
                <a:solidFill>
                  <a:srgbClr val="FFFFFF"/>
                </a:solidFill>
                <a:latin typeface="타이포_쌍문동 B"/>
                <a:ea typeface="타이포_쌍문동 B"/>
              </a:rPr>
              <a:t>01</a:t>
            </a:r>
            <a:endParaRPr lang="en-US" sz="4600" b="0" strike="noStrike" spc="-1" dirty="0">
              <a:latin typeface="Arial"/>
            </a:endParaRPr>
          </a:p>
        </p:txBody>
      </p:sp>
      <p:sp>
        <p:nvSpPr>
          <p:cNvPr id="202" name="TextBox 47"/>
          <p:cNvSpPr/>
          <p:nvPr/>
        </p:nvSpPr>
        <p:spPr>
          <a:xfrm>
            <a:off x="2076894" y="2383730"/>
            <a:ext cx="5329800" cy="55254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altLang="ko-KR" sz="3000" b="1" strike="noStrike" spc="-1" dirty="0">
                <a:solidFill>
                  <a:srgbClr val="4578AD"/>
                </a:solidFill>
                <a:latin typeface="타이포_쌍문동 B"/>
                <a:ea typeface="타이포_쌍문동 B"/>
              </a:rPr>
              <a:t>01. </a:t>
            </a:r>
            <a:r>
              <a:rPr lang="ko-KR" altLang="en-US" sz="3000" b="1" strike="noStrike" spc="-1" dirty="0" err="1">
                <a:solidFill>
                  <a:srgbClr val="4578AD"/>
                </a:solidFill>
                <a:latin typeface="타이포_쌍문동 B"/>
                <a:ea typeface="타이포_쌍문동 B"/>
              </a:rPr>
              <a:t>프로잭트</a:t>
            </a:r>
            <a:r>
              <a:rPr lang="ko-KR" altLang="en-US" sz="3000" b="1" strike="noStrike" spc="-1" dirty="0">
                <a:solidFill>
                  <a:srgbClr val="4578AD"/>
                </a:solidFill>
                <a:latin typeface="타이포_쌍문동 B"/>
                <a:ea typeface="타이포_쌍문동 B"/>
              </a:rPr>
              <a:t> 개요</a:t>
            </a:r>
            <a:endParaRPr lang="en-US" sz="3000" b="1" strike="noStrike" spc="-1" dirty="0">
              <a:latin typeface="Arial"/>
            </a:endParaRPr>
          </a:p>
        </p:txBody>
      </p:sp>
      <p:pic>
        <p:nvPicPr>
          <p:cNvPr id="204" name="그림 22" descr="벡터그래픽이(가) 표시된 사진&#10;&#10;매우 높은 신뢰도로 생성된 설명"/>
          <p:cNvPicPr/>
          <p:nvPr/>
        </p:nvPicPr>
        <p:blipFill>
          <a:blip r:embed="rId2"/>
          <a:srcRect l="5252" r="5515"/>
          <a:stretch/>
        </p:blipFill>
        <p:spPr>
          <a:xfrm>
            <a:off x="0" y="797400"/>
            <a:ext cx="1277280" cy="1341720"/>
          </a:xfrm>
          <a:prstGeom prst="rect">
            <a:avLst/>
          </a:prstGeom>
          <a:ln w="0">
            <a:noFill/>
          </a:ln>
        </p:spPr>
      </p:pic>
      <p:sp>
        <p:nvSpPr>
          <p:cNvPr id="4" name="도형 3">
            <a:extLst>
              <a:ext uri="{FF2B5EF4-FFF2-40B4-BE49-F238E27FC236}">
                <a16:creationId xmlns:a16="http://schemas.microsoft.com/office/drawing/2014/main" id="{88F55805-6C1F-6E2D-8BD1-5FD0780E8884}"/>
              </a:ext>
            </a:extLst>
          </p:cNvPr>
          <p:cNvSpPr>
            <a:spLocks/>
          </p:cNvSpPr>
          <p:nvPr/>
        </p:nvSpPr>
        <p:spPr>
          <a:xfrm>
            <a:off x="1764620" y="3184843"/>
            <a:ext cx="9394612" cy="180261"/>
          </a:xfrm>
          <a:prstGeom prst="rect">
            <a:avLst/>
          </a:prstGeom>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a:lnSpc>
                <a:spcPct val="100000"/>
              </a:lnSpc>
              <a:spcBef>
                <a:spcPts val="0"/>
              </a:spcBef>
              <a:spcAft>
                <a:spcPts val="0"/>
              </a:spcAft>
              <a:buFontTx/>
              <a:buNone/>
            </a:pPr>
            <a:endParaRPr lang="ko-KR" altLang="en-US" sz="1800" b="0" cap="none" dirty="0">
              <a:latin typeface="맑은 고딕" charset="0"/>
              <a:ea typeface="맑은 고딕" charset="0"/>
            </a:endParaRPr>
          </a:p>
        </p:txBody>
      </p:sp>
    </p:spTree>
    <p:extLst>
      <p:ext uri="{BB962C8B-B14F-4D97-AF65-F5344CB8AC3E}">
        <p14:creationId xmlns:p14="http://schemas.microsoft.com/office/powerpoint/2010/main" val="26072738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직사각형 3"/>
          <p:cNvSpPr/>
          <p:nvPr/>
        </p:nvSpPr>
        <p:spPr>
          <a:xfrm>
            <a:off x="0" y="-8640"/>
            <a:ext cx="1276560" cy="6865560"/>
          </a:xfrm>
          <a:prstGeom prst="rect">
            <a:avLst/>
          </a:prstGeom>
          <a:solidFill>
            <a:srgbClr val="97B6D5"/>
          </a:solidFill>
          <a:ln>
            <a:noFill/>
          </a:ln>
        </p:spPr>
        <p:style>
          <a:lnRef idx="2">
            <a:schemeClr val="accent1">
              <a:shade val="50000"/>
            </a:schemeClr>
          </a:lnRef>
          <a:fillRef idx="1">
            <a:schemeClr val="accent1"/>
          </a:fillRef>
          <a:effectRef idx="0">
            <a:schemeClr val="accent1"/>
          </a:effectRef>
          <a:fontRef idx="minor"/>
        </p:style>
      </p:sp>
      <p:sp>
        <p:nvSpPr>
          <p:cNvPr id="150" name="TextBox 4"/>
          <p:cNvSpPr/>
          <p:nvPr/>
        </p:nvSpPr>
        <p:spPr>
          <a:xfrm>
            <a:off x="175680" y="87120"/>
            <a:ext cx="1511280" cy="790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4600" b="0" strike="noStrike" spc="-1">
                <a:solidFill>
                  <a:srgbClr val="FFFFFF"/>
                </a:solidFill>
                <a:latin typeface="타이포_쌍문동 B"/>
                <a:ea typeface="타이포_쌍문동 B"/>
              </a:rPr>
              <a:t>02</a:t>
            </a:r>
            <a:endParaRPr lang="en-US" sz="4600" b="0" strike="noStrike" spc="-1">
              <a:latin typeface="Arial"/>
            </a:endParaRPr>
          </a:p>
        </p:txBody>
      </p:sp>
      <p:sp>
        <p:nvSpPr>
          <p:cNvPr id="151" name="TextBox 5"/>
          <p:cNvSpPr/>
          <p:nvPr/>
        </p:nvSpPr>
        <p:spPr>
          <a:xfrm>
            <a:off x="1330920" y="87120"/>
            <a:ext cx="5329080" cy="851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ko-KR" sz="2500" b="0" strike="noStrike" spc="-1">
                <a:solidFill>
                  <a:srgbClr val="4578AD"/>
                </a:solidFill>
                <a:latin typeface="타이포_쌍문동 B"/>
                <a:ea typeface="타이포_쌍문동 B"/>
              </a:rPr>
              <a:t>카테고리에 원하는 상품 들어가기</a:t>
            </a:r>
            <a:endParaRPr lang="en-US" sz="2500" b="0" strike="noStrike" spc="-1">
              <a:latin typeface="Arial"/>
            </a:endParaRPr>
          </a:p>
          <a:p>
            <a:pPr>
              <a:lnSpc>
                <a:spcPct val="100000"/>
              </a:lnSpc>
            </a:pPr>
            <a:endParaRPr lang="en-US" sz="2500" b="0" strike="noStrike" spc="-1">
              <a:latin typeface="Arial"/>
            </a:endParaRPr>
          </a:p>
        </p:txBody>
      </p:sp>
      <p:sp>
        <p:nvSpPr>
          <p:cNvPr id="152" name="사각형: 둥근 모서리 8"/>
          <p:cNvSpPr/>
          <p:nvPr/>
        </p:nvSpPr>
        <p:spPr>
          <a:xfrm>
            <a:off x="2330640" y="1334160"/>
            <a:ext cx="4231080" cy="2656440"/>
          </a:xfrm>
          <a:prstGeom prst="roundRect">
            <a:avLst>
              <a:gd name="adj" fmla="val 16667"/>
            </a:avLst>
          </a:prstGeom>
          <a:solidFill>
            <a:srgbClr val="F2F3EE"/>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ko-KR" sz="1400" b="0" strike="noStrike" spc="-1">
                <a:solidFill>
                  <a:srgbClr val="404040"/>
                </a:solidFill>
                <a:latin typeface="나눔스퀘어 Bold"/>
                <a:ea typeface="나눔스퀘어 Bold"/>
              </a:rPr>
              <a:t>내용을 입력해주세요</a:t>
            </a:r>
            <a:endParaRPr lang="en-US" sz="1400" b="0" strike="noStrike" spc="-1">
              <a:latin typeface="Arial"/>
            </a:endParaRPr>
          </a:p>
        </p:txBody>
      </p:sp>
      <p:pic>
        <p:nvPicPr>
          <p:cNvPr id="153" name="그림 7" descr="벡터그래픽이(가) 표시된 사진&#10;&#10;매우 높은 신뢰도로 생성된 설명"/>
          <p:cNvPicPr/>
          <p:nvPr/>
        </p:nvPicPr>
        <p:blipFill>
          <a:blip r:embed="rId3"/>
          <a:stretch/>
        </p:blipFill>
        <p:spPr>
          <a:xfrm>
            <a:off x="6113880" y="3445200"/>
            <a:ext cx="958680" cy="893880"/>
          </a:xfrm>
          <a:prstGeom prst="rect">
            <a:avLst/>
          </a:prstGeom>
          <a:ln w="0">
            <a:noFill/>
          </a:ln>
        </p:spPr>
      </p:pic>
      <p:pic>
        <p:nvPicPr>
          <p:cNvPr id="154" name="그림 31" descr="벡터그래픽이(가) 표시된 사진&#10;&#10;매우 높은 신뢰도로 생성된 설명"/>
          <p:cNvPicPr/>
          <p:nvPr/>
        </p:nvPicPr>
        <p:blipFill>
          <a:blip r:embed="rId4"/>
          <a:srcRect l="5252" r="5515"/>
          <a:stretch/>
        </p:blipFill>
        <p:spPr>
          <a:xfrm>
            <a:off x="0" y="797400"/>
            <a:ext cx="1276560" cy="1341000"/>
          </a:xfrm>
          <a:prstGeom prst="rect">
            <a:avLst/>
          </a:prstGeom>
          <a:ln w="0">
            <a:noFill/>
          </a:ln>
        </p:spPr>
      </p:pic>
      <p:pic>
        <p:nvPicPr>
          <p:cNvPr id="155" name="그림 154"/>
          <p:cNvPicPr/>
          <p:nvPr/>
        </p:nvPicPr>
        <p:blipFill>
          <a:blip r:embed="rId5"/>
          <a:stretch/>
        </p:blipFill>
        <p:spPr>
          <a:xfrm>
            <a:off x="1862640" y="659520"/>
            <a:ext cx="8687160" cy="6111360"/>
          </a:xfrm>
          <a:prstGeom prst="rect">
            <a:avLst/>
          </a:prstGeom>
          <a:ln w="0">
            <a:noFill/>
          </a:ln>
        </p:spPr>
      </p:pic>
      <p:sp>
        <p:nvSpPr>
          <p:cNvPr id="3" name="직사각형 2">
            <a:extLst>
              <a:ext uri="{FF2B5EF4-FFF2-40B4-BE49-F238E27FC236}">
                <a16:creationId xmlns:a16="http://schemas.microsoft.com/office/drawing/2014/main" id="{7BE25883-46F4-ACB2-298E-A100BE567025}"/>
              </a:ext>
            </a:extLst>
          </p:cNvPr>
          <p:cNvSpPr/>
          <p:nvPr/>
        </p:nvSpPr>
        <p:spPr>
          <a:xfrm>
            <a:off x="3091992" y="2219101"/>
            <a:ext cx="650449" cy="34903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직사각형 28"/>
          <p:cNvSpPr/>
          <p:nvPr/>
        </p:nvSpPr>
        <p:spPr>
          <a:xfrm>
            <a:off x="0" y="-8640"/>
            <a:ext cx="1276560" cy="6865560"/>
          </a:xfrm>
          <a:prstGeom prst="rect">
            <a:avLst/>
          </a:prstGeom>
          <a:solidFill>
            <a:srgbClr val="97B6D5"/>
          </a:solidFill>
          <a:ln>
            <a:noFill/>
          </a:ln>
        </p:spPr>
        <p:style>
          <a:lnRef idx="2">
            <a:schemeClr val="accent1">
              <a:shade val="50000"/>
            </a:schemeClr>
          </a:lnRef>
          <a:fillRef idx="1">
            <a:schemeClr val="accent1"/>
          </a:fillRef>
          <a:effectRef idx="0">
            <a:schemeClr val="accent1"/>
          </a:effectRef>
          <a:fontRef idx="minor"/>
        </p:style>
      </p:sp>
      <p:sp>
        <p:nvSpPr>
          <p:cNvPr id="158" name="TextBox 17"/>
          <p:cNvSpPr/>
          <p:nvPr/>
        </p:nvSpPr>
        <p:spPr>
          <a:xfrm>
            <a:off x="175680" y="87120"/>
            <a:ext cx="1511280" cy="790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4600" b="0" strike="noStrike" spc="-1">
                <a:solidFill>
                  <a:srgbClr val="FFFFFF"/>
                </a:solidFill>
                <a:latin typeface="타이포_쌍문동 B"/>
                <a:ea typeface="타이포_쌍문동 B"/>
              </a:rPr>
              <a:t>02</a:t>
            </a:r>
            <a:endParaRPr lang="en-US" sz="4600" b="0" strike="noStrike" spc="-1">
              <a:latin typeface="Arial"/>
            </a:endParaRPr>
          </a:p>
        </p:txBody>
      </p:sp>
      <p:sp>
        <p:nvSpPr>
          <p:cNvPr id="159" name="TextBox 18"/>
          <p:cNvSpPr/>
          <p:nvPr/>
        </p:nvSpPr>
        <p:spPr>
          <a:xfrm>
            <a:off x="1375560" y="279720"/>
            <a:ext cx="5329080" cy="851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ko-KR" sz="2500" b="0" strike="noStrike" spc="-1">
                <a:solidFill>
                  <a:srgbClr val="4578AD"/>
                </a:solidFill>
                <a:latin typeface="타이포_쌍문동 B"/>
                <a:ea typeface="타이포_쌍문동 B"/>
              </a:rPr>
              <a:t>상품 선택</a:t>
            </a:r>
            <a:endParaRPr lang="en-US" sz="2500" b="0" strike="noStrike" spc="-1">
              <a:latin typeface="Arial"/>
            </a:endParaRPr>
          </a:p>
          <a:p>
            <a:pPr>
              <a:lnSpc>
                <a:spcPct val="100000"/>
              </a:lnSpc>
            </a:pPr>
            <a:endParaRPr lang="en-US" sz="2500" b="0" strike="noStrike" spc="-1">
              <a:latin typeface="Arial"/>
            </a:endParaRPr>
          </a:p>
        </p:txBody>
      </p:sp>
      <p:pic>
        <p:nvPicPr>
          <p:cNvPr id="160" name="그림 32" descr="벡터그래픽이(가) 표시된 사진&#10;&#10;매우 높은 신뢰도로 생성된 설명"/>
          <p:cNvPicPr/>
          <p:nvPr/>
        </p:nvPicPr>
        <p:blipFill>
          <a:blip r:embed="rId3"/>
          <a:srcRect l="5252" r="5515"/>
          <a:stretch/>
        </p:blipFill>
        <p:spPr>
          <a:xfrm>
            <a:off x="0" y="797400"/>
            <a:ext cx="1276560" cy="1341000"/>
          </a:xfrm>
          <a:prstGeom prst="rect">
            <a:avLst/>
          </a:prstGeom>
          <a:ln w="0">
            <a:noFill/>
          </a:ln>
        </p:spPr>
      </p:pic>
      <p:pic>
        <p:nvPicPr>
          <p:cNvPr id="3" name="그림 2">
            <a:extLst>
              <a:ext uri="{FF2B5EF4-FFF2-40B4-BE49-F238E27FC236}">
                <a16:creationId xmlns:a16="http://schemas.microsoft.com/office/drawing/2014/main" id="{F1C74CE7-DBBA-E2B6-1A30-AF99D4032ED5}"/>
              </a:ext>
            </a:extLst>
          </p:cNvPr>
          <p:cNvPicPr>
            <a:picLocks noChangeAspect="1"/>
          </p:cNvPicPr>
          <p:nvPr/>
        </p:nvPicPr>
        <p:blipFill>
          <a:blip r:embed="rId4"/>
          <a:stretch>
            <a:fillRect/>
          </a:stretch>
        </p:blipFill>
        <p:spPr>
          <a:xfrm>
            <a:off x="931320" y="877680"/>
            <a:ext cx="10382250" cy="5838825"/>
          </a:xfrm>
          <a:prstGeom prst="rect">
            <a:avLst/>
          </a:prstGeom>
        </p:spPr>
      </p:pic>
      <p:sp>
        <p:nvSpPr>
          <p:cNvPr id="4" name="직사각형 3">
            <a:extLst>
              <a:ext uri="{FF2B5EF4-FFF2-40B4-BE49-F238E27FC236}">
                <a16:creationId xmlns:a16="http://schemas.microsoft.com/office/drawing/2014/main" id="{341A83A1-C13E-2C7F-47B9-BD04A4109EAF}"/>
              </a:ext>
            </a:extLst>
          </p:cNvPr>
          <p:cNvSpPr/>
          <p:nvPr/>
        </p:nvSpPr>
        <p:spPr>
          <a:xfrm>
            <a:off x="4857044" y="3180923"/>
            <a:ext cx="2477009" cy="279939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직사각형 29"/>
          <p:cNvSpPr/>
          <p:nvPr/>
        </p:nvSpPr>
        <p:spPr>
          <a:xfrm>
            <a:off x="0" y="-8640"/>
            <a:ext cx="1276560" cy="6865560"/>
          </a:xfrm>
          <a:prstGeom prst="rect">
            <a:avLst/>
          </a:prstGeom>
          <a:solidFill>
            <a:srgbClr val="97B6D5"/>
          </a:solidFill>
          <a:ln>
            <a:noFill/>
          </a:ln>
        </p:spPr>
        <p:style>
          <a:lnRef idx="2">
            <a:schemeClr val="accent1">
              <a:shade val="50000"/>
            </a:schemeClr>
          </a:lnRef>
          <a:fillRef idx="1">
            <a:schemeClr val="accent1"/>
          </a:fillRef>
          <a:effectRef idx="0">
            <a:schemeClr val="accent1"/>
          </a:effectRef>
          <a:fontRef idx="minor"/>
        </p:style>
      </p:sp>
      <p:sp>
        <p:nvSpPr>
          <p:cNvPr id="163" name="TextBox 50"/>
          <p:cNvSpPr/>
          <p:nvPr/>
        </p:nvSpPr>
        <p:spPr>
          <a:xfrm>
            <a:off x="175680" y="87120"/>
            <a:ext cx="1511280" cy="790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4600" b="0" strike="noStrike" spc="-1">
                <a:solidFill>
                  <a:srgbClr val="FFFFFF"/>
                </a:solidFill>
                <a:latin typeface="타이포_쌍문동 B"/>
                <a:ea typeface="타이포_쌍문동 B"/>
              </a:rPr>
              <a:t>02</a:t>
            </a:r>
            <a:endParaRPr lang="en-US" sz="4600" b="0" strike="noStrike" spc="-1">
              <a:latin typeface="Arial"/>
            </a:endParaRPr>
          </a:p>
        </p:txBody>
      </p:sp>
      <p:sp>
        <p:nvSpPr>
          <p:cNvPr id="164" name="TextBox 51"/>
          <p:cNvSpPr/>
          <p:nvPr/>
        </p:nvSpPr>
        <p:spPr>
          <a:xfrm>
            <a:off x="1375560" y="279720"/>
            <a:ext cx="5329080" cy="852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ko-KR" sz="2500" b="0" strike="noStrike" spc="-1">
                <a:solidFill>
                  <a:srgbClr val="4578AD"/>
                </a:solidFill>
                <a:latin typeface="타이포_쌍문동 B"/>
                <a:ea typeface="타이포_쌍문동 B"/>
              </a:rPr>
              <a:t>상품 상세 페이지</a:t>
            </a:r>
            <a:r>
              <a:rPr lang="en-US" sz="2500" b="0" strike="noStrike" spc="-1">
                <a:solidFill>
                  <a:srgbClr val="4578AD"/>
                </a:solidFill>
                <a:latin typeface="타이포_쌍문동 B"/>
                <a:ea typeface="타이포_쌍문동 B"/>
              </a:rPr>
              <a:t>, </a:t>
            </a:r>
            <a:r>
              <a:rPr lang="ko-KR" sz="2500" b="0" strike="noStrike" spc="-1">
                <a:solidFill>
                  <a:srgbClr val="4578AD"/>
                </a:solidFill>
                <a:latin typeface="타이포_쌍문동 B"/>
                <a:ea typeface="타이포_쌍문동 B"/>
              </a:rPr>
              <a:t>장바구니 넣기</a:t>
            </a:r>
            <a:endParaRPr lang="en-US" sz="2500" b="0" strike="noStrike" spc="-1">
              <a:latin typeface="Arial"/>
            </a:endParaRPr>
          </a:p>
          <a:p>
            <a:pPr>
              <a:lnSpc>
                <a:spcPct val="100000"/>
              </a:lnSpc>
            </a:pPr>
            <a:endParaRPr lang="en-US" sz="2500" b="0" strike="noStrike" spc="-1">
              <a:latin typeface="Arial"/>
            </a:endParaRPr>
          </a:p>
        </p:txBody>
      </p:sp>
      <p:pic>
        <p:nvPicPr>
          <p:cNvPr id="166" name="그림 34" descr="벡터그래픽이(가) 표시된 사진&#10;&#10;매우 높은 신뢰도로 생성된 설명"/>
          <p:cNvPicPr/>
          <p:nvPr/>
        </p:nvPicPr>
        <p:blipFill>
          <a:blip r:embed="rId3"/>
          <a:stretch/>
        </p:blipFill>
        <p:spPr>
          <a:xfrm>
            <a:off x="6113880" y="3445200"/>
            <a:ext cx="958680" cy="893880"/>
          </a:xfrm>
          <a:prstGeom prst="rect">
            <a:avLst/>
          </a:prstGeom>
          <a:ln w="0">
            <a:noFill/>
          </a:ln>
        </p:spPr>
      </p:pic>
      <p:pic>
        <p:nvPicPr>
          <p:cNvPr id="167" name="그림 35" descr="벡터그래픽이(가) 표시된 사진&#10;&#10;매우 높은 신뢰도로 생성된 설명"/>
          <p:cNvPicPr/>
          <p:nvPr/>
        </p:nvPicPr>
        <p:blipFill>
          <a:blip r:embed="rId4"/>
          <a:srcRect l="5252" r="5515"/>
          <a:stretch/>
        </p:blipFill>
        <p:spPr>
          <a:xfrm>
            <a:off x="0" y="797400"/>
            <a:ext cx="1276560" cy="1341000"/>
          </a:xfrm>
          <a:prstGeom prst="rect">
            <a:avLst/>
          </a:prstGeom>
          <a:ln w="0">
            <a:noFill/>
          </a:ln>
        </p:spPr>
      </p:pic>
      <p:sp>
        <p:nvSpPr>
          <p:cNvPr id="169" name="액자 168"/>
          <p:cNvSpPr/>
          <p:nvPr/>
        </p:nvSpPr>
        <p:spPr>
          <a:xfrm>
            <a:off x="7560000" y="5040000"/>
            <a:ext cx="540000" cy="360000"/>
          </a:xfrm>
          <a:prstGeom prst="frame">
            <a:avLst>
              <a:gd name="adj1" fmla="val 9259"/>
            </a:avLst>
          </a:prstGeom>
          <a:solidFill>
            <a:srgbClr val="729FCF"/>
          </a:solidFill>
          <a:ln w="0">
            <a:solidFill>
              <a:srgbClr val="FF0000"/>
            </a:solidFill>
          </a:ln>
        </p:spPr>
        <p:style>
          <a:lnRef idx="0">
            <a:scrgbClr r="0" g="0" b="0"/>
          </a:lnRef>
          <a:fillRef idx="0">
            <a:scrgbClr r="0" g="0" b="0"/>
          </a:fillRef>
          <a:effectRef idx="0">
            <a:scrgbClr r="0" g="0" b="0"/>
          </a:effectRef>
          <a:fontRef idx="minor"/>
        </p:style>
      </p:sp>
      <p:pic>
        <p:nvPicPr>
          <p:cNvPr id="3" name="그림 2">
            <a:extLst>
              <a:ext uri="{FF2B5EF4-FFF2-40B4-BE49-F238E27FC236}">
                <a16:creationId xmlns:a16="http://schemas.microsoft.com/office/drawing/2014/main" id="{2581872A-C87A-6ACF-24FB-FBE2450DAC48}"/>
              </a:ext>
            </a:extLst>
          </p:cNvPr>
          <p:cNvPicPr>
            <a:picLocks noChangeAspect="1"/>
          </p:cNvPicPr>
          <p:nvPr/>
        </p:nvPicPr>
        <p:blipFill>
          <a:blip r:embed="rId5"/>
          <a:stretch>
            <a:fillRect/>
          </a:stretch>
        </p:blipFill>
        <p:spPr>
          <a:xfrm>
            <a:off x="704383" y="1131840"/>
            <a:ext cx="10783234" cy="5273497"/>
          </a:xfrm>
          <a:prstGeom prst="rect">
            <a:avLst/>
          </a:prstGeom>
        </p:spPr>
      </p:pic>
      <p:sp>
        <p:nvSpPr>
          <p:cNvPr id="4" name="직사각형 3">
            <a:extLst>
              <a:ext uri="{FF2B5EF4-FFF2-40B4-BE49-F238E27FC236}">
                <a16:creationId xmlns:a16="http://schemas.microsoft.com/office/drawing/2014/main" id="{59AD6C7A-5C4C-BC84-527D-789BBBB6C418}"/>
              </a:ext>
            </a:extLst>
          </p:cNvPr>
          <p:cNvSpPr/>
          <p:nvPr/>
        </p:nvSpPr>
        <p:spPr>
          <a:xfrm>
            <a:off x="6799579" y="5726160"/>
            <a:ext cx="958680" cy="34903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직사각형 30"/>
          <p:cNvSpPr/>
          <p:nvPr/>
        </p:nvSpPr>
        <p:spPr>
          <a:xfrm>
            <a:off x="0" y="-8640"/>
            <a:ext cx="1276560" cy="6865560"/>
          </a:xfrm>
          <a:prstGeom prst="rect">
            <a:avLst/>
          </a:prstGeom>
          <a:solidFill>
            <a:srgbClr val="97B6D5"/>
          </a:solidFill>
          <a:ln>
            <a:noFill/>
          </a:ln>
        </p:spPr>
        <p:style>
          <a:lnRef idx="2">
            <a:schemeClr val="accent1">
              <a:shade val="50000"/>
            </a:schemeClr>
          </a:lnRef>
          <a:fillRef idx="1">
            <a:schemeClr val="accent1"/>
          </a:fillRef>
          <a:effectRef idx="0">
            <a:schemeClr val="accent1"/>
          </a:effectRef>
          <a:fontRef idx="minor"/>
        </p:style>
      </p:sp>
      <p:sp>
        <p:nvSpPr>
          <p:cNvPr id="171" name="TextBox 52"/>
          <p:cNvSpPr/>
          <p:nvPr/>
        </p:nvSpPr>
        <p:spPr>
          <a:xfrm>
            <a:off x="175680" y="87120"/>
            <a:ext cx="1511280" cy="790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4600" b="0" strike="noStrike" spc="-1">
                <a:solidFill>
                  <a:srgbClr val="FFFFFF"/>
                </a:solidFill>
                <a:latin typeface="타이포_쌍문동 B"/>
                <a:ea typeface="타이포_쌍문동 B"/>
              </a:rPr>
              <a:t>02</a:t>
            </a:r>
            <a:endParaRPr lang="en-US" sz="4600" b="0" strike="noStrike" spc="-1">
              <a:latin typeface="Arial"/>
            </a:endParaRPr>
          </a:p>
        </p:txBody>
      </p:sp>
      <p:sp>
        <p:nvSpPr>
          <p:cNvPr id="172" name="TextBox 53"/>
          <p:cNvSpPr/>
          <p:nvPr/>
        </p:nvSpPr>
        <p:spPr>
          <a:xfrm>
            <a:off x="1375560" y="279720"/>
            <a:ext cx="5329080" cy="471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ko-KR" sz="2500" b="0" strike="noStrike" spc="-1">
                <a:solidFill>
                  <a:srgbClr val="4578AD"/>
                </a:solidFill>
                <a:latin typeface="타이포_쌍문동 B"/>
                <a:ea typeface="타이포_쌍문동 B"/>
              </a:rPr>
              <a:t>장바구니</a:t>
            </a:r>
            <a:endParaRPr lang="en-US" sz="2500" b="0" strike="noStrike" spc="-1">
              <a:latin typeface="Arial"/>
            </a:endParaRPr>
          </a:p>
        </p:txBody>
      </p:sp>
      <p:pic>
        <p:nvPicPr>
          <p:cNvPr id="173" name="그림 38" descr="벡터그래픽이(가) 표시된 사진&#10;&#10;매우 높은 신뢰도로 생성된 설명"/>
          <p:cNvPicPr/>
          <p:nvPr/>
        </p:nvPicPr>
        <p:blipFill>
          <a:blip r:embed="rId3"/>
          <a:srcRect l="5252" r="5515"/>
          <a:stretch/>
        </p:blipFill>
        <p:spPr>
          <a:xfrm>
            <a:off x="0" y="797400"/>
            <a:ext cx="1276560" cy="1341000"/>
          </a:xfrm>
          <a:prstGeom prst="rect">
            <a:avLst/>
          </a:prstGeom>
          <a:ln w="0">
            <a:noFill/>
          </a:ln>
        </p:spPr>
      </p:pic>
      <p:sp>
        <p:nvSpPr>
          <p:cNvPr id="175" name="TextBox 174"/>
          <p:cNvSpPr txBox="1"/>
          <p:nvPr/>
        </p:nvSpPr>
        <p:spPr>
          <a:xfrm>
            <a:off x="951120" y="285120"/>
            <a:ext cx="180720" cy="776520"/>
          </a:xfrm>
          <a:prstGeom prst="rect">
            <a:avLst/>
          </a:prstGeom>
          <a:noFill/>
          <a:ln w="0">
            <a:noFill/>
          </a:ln>
        </p:spPr>
        <p:txBody>
          <a:bodyPr lIns="90000" tIns="45000" rIns="90000" bIns="45000" anchor="t">
            <a:noAutofit/>
          </a:bodyPr>
          <a:lstStyle/>
          <a:p>
            <a:endParaRPr lang="en-US" sz="1800" b="0" strike="noStrike" spc="-1">
              <a:latin typeface="Arial"/>
            </a:endParaRPr>
          </a:p>
          <a:p>
            <a:endParaRPr lang="en-US" sz="1800" b="0" strike="noStrike" spc="-1">
              <a:latin typeface="Arial"/>
            </a:endParaRPr>
          </a:p>
        </p:txBody>
      </p:sp>
      <p:pic>
        <p:nvPicPr>
          <p:cNvPr id="3" name="그림 2">
            <a:extLst>
              <a:ext uri="{FF2B5EF4-FFF2-40B4-BE49-F238E27FC236}">
                <a16:creationId xmlns:a16="http://schemas.microsoft.com/office/drawing/2014/main" id="{DB36210D-A329-2964-7791-01A41C5F9EBC}"/>
              </a:ext>
            </a:extLst>
          </p:cNvPr>
          <p:cNvPicPr>
            <a:picLocks noChangeAspect="1"/>
          </p:cNvPicPr>
          <p:nvPr/>
        </p:nvPicPr>
        <p:blipFill>
          <a:blip r:embed="rId4"/>
          <a:stretch>
            <a:fillRect/>
          </a:stretch>
        </p:blipFill>
        <p:spPr>
          <a:xfrm>
            <a:off x="0" y="2453125"/>
            <a:ext cx="12192000" cy="2407878"/>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직사각형 32"/>
          <p:cNvSpPr/>
          <p:nvPr/>
        </p:nvSpPr>
        <p:spPr>
          <a:xfrm>
            <a:off x="0" y="-8640"/>
            <a:ext cx="1276560" cy="6865560"/>
          </a:xfrm>
          <a:prstGeom prst="rect">
            <a:avLst/>
          </a:prstGeom>
          <a:solidFill>
            <a:srgbClr val="97B6D5"/>
          </a:solidFill>
          <a:ln>
            <a:noFill/>
          </a:ln>
        </p:spPr>
        <p:style>
          <a:lnRef idx="2">
            <a:schemeClr val="accent1">
              <a:shade val="50000"/>
            </a:schemeClr>
          </a:lnRef>
          <a:fillRef idx="1">
            <a:schemeClr val="accent1"/>
          </a:fillRef>
          <a:effectRef idx="0">
            <a:schemeClr val="accent1"/>
          </a:effectRef>
          <a:fontRef idx="minor"/>
        </p:style>
      </p:sp>
      <p:sp>
        <p:nvSpPr>
          <p:cNvPr id="177" name="TextBox 54"/>
          <p:cNvSpPr/>
          <p:nvPr/>
        </p:nvSpPr>
        <p:spPr>
          <a:xfrm>
            <a:off x="175680" y="87120"/>
            <a:ext cx="1511280" cy="790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4600" b="0" strike="noStrike" spc="-1">
                <a:solidFill>
                  <a:srgbClr val="FFFFFF"/>
                </a:solidFill>
                <a:latin typeface="타이포_쌍문동 B"/>
                <a:ea typeface="타이포_쌍문동 B"/>
              </a:rPr>
              <a:t>02</a:t>
            </a:r>
            <a:endParaRPr lang="en-US" sz="4600" b="0" strike="noStrike" spc="-1">
              <a:latin typeface="Arial"/>
            </a:endParaRPr>
          </a:p>
        </p:txBody>
      </p:sp>
      <p:sp>
        <p:nvSpPr>
          <p:cNvPr id="178" name="TextBox 57"/>
          <p:cNvSpPr/>
          <p:nvPr/>
        </p:nvSpPr>
        <p:spPr>
          <a:xfrm>
            <a:off x="1330920" y="101880"/>
            <a:ext cx="5329080" cy="1232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2500" b="0" strike="noStrike" spc="-1">
                <a:solidFill>
                  <a:srgbClr val="4578AD"/>
                </a:solidFill>
                <a:latin typeface="타이포_쌍문동 B"/>
                <a:ea typeface="타이포_쌍문동 B"/>
              </a:rPr>
              <a:t>Layout </a:t>
            </a:r>
            <a:r>
              <a:rPr lang="ko-KR" sz="2500" b="0" strike="noStrike" spc="-1">
                <a:solidFill>
                  <a:srgbClr val="4578AD"/>
                </a:solidFill>
                <a:latin typeface="타이포_쌍문동 B"/>
                <a:ea typeface="타이포_쌍문동 B"/>
              </a:rPr>
              <a:t>페이지 에서 장바구니 들어가기</a:t>
            </a:r>
            <a:endParaRPr lang="en-US" sz="2500" b="0" strike="noStrike" spc="-1">
              <a:latin typeface="Arial"/>
            </a:endParaRPr>
          </a:p>
          <a:p>
            <a:pPr>
              <a:lnSpc>
                <a:spcPct val="100000"/>
              </a:lnSpc>
            </a:pPr>
            <a:endParaRPr lang="en-US" sz="2500" b="0" strike="noStrike" spc="-1">
              <a:latin typeface="Arial"/>
            </a:endParaRPr>
          </a:p>
        </p:txBody>
      </p:sp>
      <p:pic>
        <p:nvPicPr>
          <p:cNvPr id="179" name="그림 30" descr="벡터그래픽이(가) 표시된 사진&#10;&#10;매우 높은 신뢰도로 생성된 설명"/>
          <p:cNvPicPr/>
          <p:nvPr/>
        </p:nvPicPr>
        <p:blipFill>
          <a:blip r:embed="rId3"/>
          <a:stretch/>
        </p:blipFill>
        <p:spPr>
          <a:xfrm>
            <a:off x="6113880" y="3445200"/>
            <a:ext cx="958680" cy="893880"/>
          </a:xfrm>
          <a:prstGeom prst="rect">
            <a:avLst/>
          </a:prstGeom>
          <a:ln w="0">
            <a:noFill/>
          </a:ln>
        </p:spPr>
      </p:pic>
      <p:pic>
        <p:nvPicPr>
          <p:cNvPr id="180" name="그림 36" descr="벡터그래픽이(가) 표시된 사진&#10;&#10;매우 높은 신뢰도로 생성된 설명"/>
          <p:cNvPicPr/>
          <p:nvPr/>
        </p:nvPicPr>
        <p:blipFill>
          <a:blip r:embed="rId4"/>
          <a:srcRect l="5252" r="5515"/>
          <a:stretch/>
        </p:blipFill>
        <p:spPr>
          <a:xfrm>
            <a:off x="0" y="797400"/>
            <a:ext cx="1276560" cy="1341000"/>
          </a:xfrm>
          <a:prstGeom prst="rect">
            <a:avLst/>
          </a:prstGeom>
          <a:ln w="0">
            <a:noFill/>
          </a:ln>
        </p:spPr>
      </p:pic>
      <p:pic>
        <p:nvPicPr>
          <p:cNvPr id="181" name="그림 180"/>
          <p:cNvPicPr/>
          <p:nvPr/>
        </p:nvPicPr>
        <p:blipFill>
          <a:blip r:embed="rId5"/>
          <a:stretch/>
        </p:blipFill>
        <p:spPr>
          <a:xfrm>
            <a:off x="2949480" y="720000"/>
            <a:ext cx="7850520" cy="5522760"/>
          </a:xfrm>
          <a:prstGeom prst="rect">
            <a:avLst/>
          </a:prstGeom>
          <a:ln w="0">
            <a:noFill/>
          </a:ln>
        </p:spPr>
      </p:pic>
      <p:sp>
        <p:nvSpPr>
          <p:cNvPr id="182" name="액자 181"/>
          <p:cNvSpPr/>
          <p:nvPr/>
        </p:nvSpPr>
        <p:spPr>
          <a:xfrm>
            <a:off x="9720000" y="720000"/>
            <a:ext cx="720000" cy="180000"/>
          </a:xfrm>
          <a:prstGeom prst="frame">
            <a:avLst>
              <a:gd name="adj1" fmla="val 9259"/>
            </a:avLst>
          </a:prstGeom>
          <a:solidFill>
            <a:srgbClr val="729FCF"/>
          </a:solidFill>
          <a:ln w="0">
            <a:solidFill>
              <a:srgbClr val="FF0000"/>
            </a:solidFill>
          </a:ln>
        </p:spPr>
        <p:style>
          <a:lnRef idx="0">
            <a:scrgbClr r="0" g="0" b="0"/>
          </a:lnRef>
          <a:fillRef idx="0">
            <a:scrgbClr r="0" g="0" b="0"/>
          </a:fillRef>
          <a:effectRef idx="0">
            <a:scrgbClr r="0" g="0" b="0"/>
          </a:effectRef>
          <a:fontRef idx="minor"/>
        </p:style>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직사각형 34"/>
          <p:cNvSpPr/>
          <p:nvPr/>
        </p:nvSpPr>
        <p:spPr>
          <a:xfrm>
            <a:off x="0" y="-8640"/>
            <a:ext cx="1276560" cy="6865560"/>
          </a:xfrm>
          <a:prstGeom prst="rect">
            <a:avLst/>
          </a:prstGeom>
          <a:solidFill>
            <a:srgbClr val="97B6D5"/>
          </a:solidFill>
          <a:ln>
            <a:noFill/>
          </a:ln>
        </p:spPr>
        <p:style>
          <a:lnRef idx="2">
            <a:schemeClr val="accent1">
              <a:shade val="50000"/>
            </a:schemeClr>
          </a:lnRef>
          <a:fillRef idx="1">
            <a:schemeClr val="accent1"/>
          </a:fillRef>
          <a:effectRef idx="0">
            <a:schemeClr val="accent1"/>
          </a:effectRef>
          <a:fontRef idx="minor"/>
        </p:style>
      </p:sp>
      <p:sp>
        <p:nvSpPr>
          <p:cNvPr id="184" name="TextBox 58"/>
          <p:cNvSpPr/>
          <p:nvPr/>
        </p:nvSpPr>
        <p:spPr>
          <a:xfrm>
            <a:off x="175680" y="87120"/>
            <a:ext cx="1511280" cy="790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4600" b="0" strike="noStrike" spc="-1">
                <a:solidFill>
                  <a:srgbClr val="FFFFFF"/>
                </a:solidFill>
                <a:latin typeface="타이포_쌍문동 B"/>
                <a:ea typeface="타이포_쌍문동 B"/>
              </a:rPr>
              <a:t>02</a:t>
            </a:r>
            <a:endParaRPr lang="en-US" sz="4600" b="0" strike="noStrike" spc="-1">
              <a:latin typeface="Arial"/>
            </a:endParaRPr>
          </a:p>
        </p:txBody>
      </p:sp>
      <p:sp>
        <p:nvSpPr>
          <p:cNvPr id="185" name="TextBox 61"/>
          <p:cNvSpPr/>
          <p:nvPr/>
        </p:nvSpPr>
        <p:spPr>
          <a:xfrm>
            <a:off x="1375560" y="279720"/>
            <a:ext cx="5329080" cy="860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ko-KR" sz="2500" b="0" strike="noStrike" spc="-1" dirty="0">
                <a:solidFill>
                  <a:srgbClr val="4578AD"/>
                </a:solidFill>
                <a:latin typeface="타이포_쌍문동 B"/>
                <a:ea typeface="타이포_쌍문동 B"/>
              </a:rPr>
              <a:t>장바구니</a:t>
            </a:r>
            <a:r>
              <a:rPr lang="en-US" altLang="ko-KR" sz="2500" b="0" strike="noStrike" spc="-1" dirty="0">
                <a:solidFill>
                  <a:srgbClr val="4578AD"/>
                </a:solidFill>
                <a:latin typeface="타이포_쌍문동 B"/>
                <a:ea typeface="타이포_쌍문동 B"/>
              </a:rPr>
              <a:t> , </a:t>
            </a:r>
            <a:r>
              <a:rPr lang="ko-KR" altLang="en-US" sz="2500" b="0" strike="noStrike" spc="-1" dirty="0">
                <a:solidFill>
                  <a:srgbClr val="4578AD"/>
                </a:solidFill>
                <a:latin typeface="타이포_쌍문동 B"/>
                <a:ea typeface="타이포_쌍문동 B"/>
              </a:rPr>
              <a:t>삭제</a:t>
            </a:r>
            <a:endParaRPr lang="en-US" sz="2500" b="0" strike="noStrike" spc="-1" dirty="0">
              <a:latin typeface="Arial"/>
            </a:endParaRPr>
          </a:p>
          <a:p>
            <a:pPr>
              <a:lnSpc>
                <a:spcPct val="100000"/>
              </a:lnSpc>
            </a:pPr>
            <a:endParaRPr lang="en-US" sz="2500" b="0" strike="noStrike" spc="-1" dirty="0">
              <a:latin typeface="Arial"/>
            </a:endParaRPr>
          </a:p>
        </p:txBody>
      </p:sp>
      <p:pic>
        <p:nvPicPr>
          <p:cNvPr id="186" name="그림 39" descr="벡터그래픽이(가) 표시된 사진&#10;&#10;매우 높은 신뢰도로 생성된 설명"/>
          <p:cNvPicPr/>
          <p:nvPr/>
        </p:nvPicPr>
        <p:blipFill>
          <a:blip r:embed="rId3"/>
          <a:srcRect l="5252" r="5515"/>
          <a:stretch/>
        </p:blipFill>
        <p:spPr>
          <a:xfrm>
            <a:off x="0" y="797400"/>
            <a:ext cx="1276560" cy="1341000"/>
          </a:xfrm>
          <a:prstGeom prst="rect">
            <a:avLst/>
          </a:prstGeom>
          <a:ln w="0">
            <a:noFill/>
          </a:ln>
        </p:spPr>
      </p:pic>
      <p:sp>
        <p:nvSpPr>
          <p:cNvPr id="2" name="액자 1">
            <a:extLst>
              <a:ext uri="{FF2B5EF4-FFF2-40B4-BE49-F238E27FC236}">
                <a16:creationId xmlns:a16="http://schemas.microsoft.com/office/drawing/2014/main" id="{61D2C571-BA82-477F-CBC8-D8557BB9AAB5}"/>
              </a:ext>
            </a:extLst>
          </p:cNvPr>
          <p:cNvSpPr/>
          <p:nvPr/>
        </p:nvSpPr>
        <p:spPr>
          <a:xfrm>
            <a:off x="9285106" y="4050000"/>
            <a:ext cx="914696" cy="493720"/>
          </a:xfrm>
          <a:prstGeom prst="frame">
            <a:avLst>
              <a:gd name="adj1" fmla="val 9259"/>
            </a:avLst>
          </a:prstGeom>
          <a:solidFill>
            <a:srgbClr val="729FCF"/>
          </a:solidFill>
          <a:ln w="0">
            <a:solidFill>
              <a:srgbClr val="FF0000"/>
            </a:solidFill>
          </a:ln>
        </p:spPr>
        <p:style>
          <a:lnRef idx="0">
            <a:scrgbClr r="0" g="0" b="0"/>
          </a:lnRef>
          <a:fillRef idx="0">
            <a:scrgbClr r="0" g="0" b="0"/>
          </a:fillRef>
          <a:effectRef idx="0">
            <a:scrgbClr r="0" g="0" b="0"/>
          </a:effectRef>
          <a:fontRef idx="minor"/>
        </p:style>
      </p:sp>
      <p:pic>
        <p:nvPicPr>
          <p:cNvPr id="3" name="그림 2">
            <a:extLst>
              <a:ext uri="{FF2B5EF4-FFF2-40B4-BE49-F238E27FC236}">
                <a16:creationId xmlns:a16="http://schemas.microsoft.com/office/drawing/2014/main" id="{73762A44-5946-3F9A-462B-2EEB5A8FD253}"/>
              </a:ext>
            </a:extLst>
          </p:cNvPr>
          <p:cNvPicPr>
            <a:picLocks noChangeAspect="1"/>
          </p:cNvPicPr>
          <p:nvPr/>
        </p:nvPicPr>
        <p:blipFill>
          <a:blip r:embed="rId4"/>
          <a:stretch>
            <a:fillRect/>
          </a:stretch>
        </p:blipFill>
        <p:spPr>
          <a:xfrm>
            <a:off x="0" y="2528539"/>
            <a:ext cx="12192000" cy="2407878"/>
          </a:xfrm>
          <a:prstGeom prst="rect">
            <a:avLst/>
          </a:prstGeom>
        </p:spPr>
      </p:pic>
      <p:sp>
        <p:nvSpPr>
          <p:cNvPr id="4" name="직사각형 3">
            <a:extLst>
              <a:ext uri="{FF2B5EF4-FFF2-40B4-BE49-F238E27FC236}">
                <a16:creationId xmlns:a16="http://schemas.microsoft.com/office/drawing/2014/main" id="{6B14891A-2256-8FF9-8E5A-197429BF7DB8}"/>
              </a:ext>
            </a:extLst>
          </p:cNvPr>
          <p:cNvSpPr/>
          <p:nvPr/>
        </p:nvSpPr>
        <p:spPr>
          <a:xfrm>
            <a:off x="10501459" y="3723051"/>
            <a:ext cx="527902" cy="34903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
        <p:nvSpPr>
          <p:cNvPr id="5" name="직사각형 4">
            <a:extLst>
              <a:ext uri="{FF2B5EF4-FFF2-40B4-BE49-F238E27FC236}">
                <a16:creationId xmlns:a16="http://schemas.microsoft.com/office/drawing/2014/main" id="{B26A64DD-30F1-FA61-8601-72409F46C94B}"/>
              </a:ext>
            </a:extLst>
          </p:cNvPr>
          <p:cNvSpPr/>
          <p:nvPr/>
        </p:nvSpPr>
        <p:spPr>
          <a:xfrm>
            <a:off x="7202076" y="3688012"/>
            <a:ext cx="1074657" cy="34903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직사각형 36"/>
          <p:cNvSpPr/>
          <p:nvPr/>
        </p:nvSpPr>
        <p:spPr>
          <a:xfrm>
            <a:off x="0" y="-8640"/>
            <a:ext cx="1276560" cy="6865560"/>
          </a:xfrm>
          <a:prstGeom prst="rect">
            <a:avLst/>
          </a:prstGeom>
          <a:solidFill>
            <a:srgbClr val="97B6D5"/>
          </a:solidFill>
          <a:ln>
            <a:noFill/>
          </a:ln>
        </p:spPr>
        <p:style>
          <a:lnRef idx="2">
            <a:schemeClr val="accent1">
              <a:shade val="50000"/>
            </a:schemeClr>
          </a:lnRef>
          <a:fillRef idx="1">
            <a:schemeClr val="accent1"/>
          </a:fillRef>
          <a:effectRef idx="0">
            <a:schemeClr val="accent1"/>
          </a:effectRef>
          <a:fontRef idx="minor"/>
        </p:style>
      </p:sp>
      <p:sp>
        <p:nvSpPr>
          <p:cNvPr id="189" name="TextBox 62"/>
          <p:cNvSpPr/>
          <p:nvPr/>
        </p:nvSpPr>
        <p:spPr>
          <a:xfrm>
            <a:off x="175680" y="87120"/>
            <a:ext cx="1511280" cy="790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4600" b="0" strike="noStrike" spc="-1">
                <a:solidFill>
                  <a:srgbClr val="FFFFFF"/>
                </a:solidFill>
                <a:latin typeface="타이포_쌍문동 B"/>
                <a:ea typeface="타이포_쌍문동 B"/>
              </a:rPr>
              <a:t>02</a:t>
            </a:r>
            <a:endParaRPr lang="en-US" sz="4600" b="0" strike="noStrike" spc="-1">
              <a:latin typeface="Arial"/>
            </a:endParaRPr>
          </a:p>
        </p:txBody>
      </p:sp>
      <p:sp>
        <p:nvSpPr>
          <p:cNvPr id="190" name="TextBox 65"/>
          <p:cNvSpPr/>
          <p:nvPr/>
        </p:nvSpPr>
        <p:spPr>
          <a:xfrm>
            <a:off x="1375560" y="279720"/>
            <a:ext cx="5329080" cy="851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ko-KR" sz="2500" b="0" strike="noStrike" spc="-1">
                <a:solidFill>
                  <a:srgbClr val="4578AD"/>
                </a:solidFill>
                <a:latin typeface="타이포_쌍문동 B"/>
                <a:ea typeface="타이포_쌍문동 B"/>
              </a:rPr>
              <a:t>상품 검색</a:t>
            </a:r>
            <a:endParaRPr lang="en-US" sz="2500" b="0" strike="noStrike" spc="-1">
              <a:latin typeface="Arial"/>
            </a:endParaRPr>
          </a:p>
          <a:p>
            <a:pPr>
              <a:lnSpc>
                <a:spcPct val="100000"/>
              </a:lnSpc>
            </a:pPr>
            <a:endParaRPr lang="en-US" sz="2500" b="0" strike="noStrike" spc="-1">
              <a:latin typeface="Arial"/>
            </a:endParaRPr>
          </a:p>
        </p:txBody>
      </p:sp>
      <p:pic>
        <p:nvPicPr>
          <p:cNvPr id="193" name="그림 41" descr="벡터그래픽이(가) 표시된 사진&#10;&#10;매우 높은 신뢰도로 생성된 설명"/>
          <p:cNvPicPr/>
          <p:nvPr/>
        </p:nvPicPr>
        <p:blipFill>
          <a:blip r:embed="rId3"/>
          <a:srcRect l="5252" r="5515"/>
          <a:stretch/>
        </p:blipFill>
        <p:spPr>
          <a:xfrm>
            <a:off x="0" y="797400"/>
            <a:ext cx="1276560" cy="1341000"/>
          </a:xfrm>
          <a:prstGeom prst="rect">
            <a:avLst/>
          </a:prstGeom>
          <a:ln w="0">
            <a:noFill/>
          </a:ln>
        </p:spPr>
      </p:pic>
      <p:pic>
        <p:nvPicPr>
          <p:cNvPr id="3" name="그림 2">
            <a:extLst>
              <a:ext uri="{FF2B5EF4-FFF2-40B4-BE49-F238E27FC236}">
                <a16:creationId xmlns:a16="http://schemas.microsoft.com/office/drawing/2014/main" id="{20E37059-9881-88AF-9E88-C641EDFC56FC}"/>
              </a:ext>
            </a:extLst>
          </p:cNvPr>
          <p:cNvPicPr>
            <a:picLocks noChangeAspect="1"/>
          </p:cNvPicPr>
          <p:nvPr/>
        </p:nvPicPr>
        <p:blipFill>
          <a:blip r:embed="rId4"/>
          <a:stretch>
            <a:fillRect/>
          </a:stretch>
        </p:blipFill>
        <p:spPr>
          <a:xfrm>
            <a:off x="1276560" y="4504272"/>
            <a:ext cx="11113782" cy="1476831"/>
          </a:xfrm>
          <a:prstGeom prst="rect">
            <a:avLst/>
          </a:prstGeom>
        </p:spPr>
      </p:pic>
      <p:pic>
        <p:nvPicPr>
          <p:cNvPr id="4" name="그림 3">
            <a:extLst>
              <a:ext uri="{FF2B5EF4-FFF2-40B4-BE49-F238E27FC236}">
                <a16:creationId xmlns:a16="http://schemas.microsoft.com/office/drawing/2014/main" id="{5A25F1DD-B008-6099-C07E-42A29C754E0B}"/>
              </a:ext>
            </a:extLst>
          </p:cNvPr>
          <p:cNvPicPr>
            <a:picLocks noChangeAspect="1"/>
          </p:cNvPicPr>
          <p:nvPr/>
        </p:nvPicPr>
        <p:blipFill>
          <a:blip r:embed="rId5"/>
          <a:stretch>
            <a:fillRect/>
          </a:stretch>
        </p:blipFill>
        <p:spPr>
          <a:xfrm>
            <a:off x="2325738" y="2138400"/>
            <a:ext cx="8757803" cy="1800848"/>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직사각형 36"/>
          <p:cNvSpPr/>
          <p:nvPr/>
        </p:nvSpPr>
        <p:spPr>
          <a:xfrm>
            <a:off x="0" y="-8640"/>
            <a:ext cx="1276560" cy="6865560"/>
          </a:xfrm>
          <a:prstGeom prst="rect">
            <a:avLst/>
          </a:prstGeom>
          <a:solidFill>
            <a:srgbClr val="97B6D5"/>
          </a:solidFill>
          <a:ln>
            <a:noFill/>
          </a:ln>
        </p:spPr>
        <p:style>
          <a:lnRef idx="2">
            <a:schemeClr val="accent1">
              <a:shade val="50000"/>
            </a:schemeClr>
          </a:lnRef>
          <a:fillRef idx="1">
            <a:schemeClr val="accent1"/>
          </a:fillRef>
          <a:effectRef idx="0">
            <a:schemeClr val="accent1"/>
          </a:effectRef>
          <a:fontRef idx="minor"/>
        </p:style>
      </p:sp>
      <p:sp>
        <p:nvSpPr>
          <p:cNvPr id="189" name="TextBox 62"/>
          <p:cNvSpPr/>
          <p:nvPr/>
        </p:nvSpPr>
        <p:spPr>
          <a:xfrm>
            <a:off x="175680" y="87120"/>
            <a:ext cx="1511280" cy="790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4600" b="0" strike="noStrike" spc="-1">
                <a:solidFill>
                  <a:srgbClr val="FFFFFF"/>
                </a:solidFill>
                <a:latin typeface="타이포_쌍문동 B"/>
                <a:ea typeface="타이포_쌍문동 B"/>
              </a:rPr>
              <a:t>02</a:t>
            </a:r>
            <a:endParaRPr lang="en-US" sz="4600" b="0" strike="noStrike" spc="-1">
              <a:latin typeface="Arial"/>
            </a:endParaRPr>
          </a:p>
        </p:txBody>
      </p:sp>
      <p:sp>
        <p:nvSpPr>
          <p:cNvPr id="190" name="TextBox 65"/>
          <p:cNvSpPr/>
          <p:nvPr/>
        </p:nvSpPr>
        <p:spPr>
          <a:xfrm>
            <a:off x="1375560" y="279720"/>
            <a:ext cx="5329080" cy="860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ko-KR" altLang="en-US" sz="2500" spc="-1" dirty="0">
                <a:solidFill>
                  <a:srgbClr val="4578AD"/>
                </a:solidFill>
                <a:latin typeface="타이포_쌍문동 B"/>
              </a:rPr>
              <a:t>원하는 상품 검색한 결과</a:t>
            </a:r>
            <a:endParaRPr lang="en-US" sz="2500" b="0" strike="noStrike" spc="-1" dirty="0">
              <a:latin typeface="Arial"/>
            </a:endParaRPr>
          </a:p>
          <a:p>
            <a:pPr>
              <a:lnSpc>
                <a:spcPct val="100000"/>
              </a:lnSpc>
            </a:pPr>
            <a:endParaRPr lang="en-US" sz="2500" b="0" strike="noStrike" spc="-1" dirty="0">
              <a:latin typeface="Arial"/>
            </a:endParaRPr>
          </a:p>
        </p:txBody>
      </p:sp>
      <p:pic>
        <p:nvPicPr>
          <p:cNvPr id="193" name="그림 41" descr="벡터그래픽이(가) 표시된 사진&#10;&#10;매우 높은 신뢰도로 생성된 설명"/>
          <p:cNvPicPr/>
          <p:nvPr/>
        </p:nvPicPr>
        <p:blipFill>
          <a:blip r:embed="rId3"/>
          <a:srcRect l="5252" r="5515"/>
          <a:stretch/>
        </p:blipFill>
        <p:spPr>
          <a:xfrm>
            <a:off x="0" y="797400"/>
            <a:ext cx="1276560" cy="1341000"/>
          </a:xfrm>
          <a:prstGeom prst="rect">
            <a:avLst/>
          </a:prstGeom>
          <a:ln w="0">
            <a:noFill/>
          </a:ln>
        </p:spPr>
      </p:pic>
      <p:pic>
        <p:nvPicPr>
          <p:cNvPr id="5" name="그림 4">
            <a:extLst>
              <a:ext uri="{FF2B5EF4-FFF2-40B4-BE49-F238E27FC236}">
                <a16:creationId xmlns:a16="http://schemas.microsoft.com/office/drawing/2014/main" id="{59E31BAF-8461-66A4-0736-10B3DC1AD563}"/>
              </a:ext>
            </a:extLst>
          </p:cNvPr>
          <p:cNvPicPr>
            <a:picLocks noChangeAspect="1"/>
          </p:cNvPicPr>
          <p:nvPr/>
        </p:nvPicPr>
        <p:blipFill>
          <a:blip r:embed="rId4"/>
          <a:stretch>
            <a:fillRect/>
          </a:stretch>
        </p:blipFill>
        <p:spPr>
          <a:xfrm>
            <a:off x="4782450" y="1906648"/>
            <a:ext cx="3173226" cy="2490161"/>
          </a:xfrm>
          <a:prstGeom prst="rect">
            <a:avLst/>
          </a:prstGeom>
        </p:spPr>
      </p:pic>
    </p:spTree>
    <p:extLst>
      <p:ext uri="{BB962C8B-B14F-4D97-AF65-F5344CB8AC3E}">
        <p14:creationId xmlns:p14="http://schemas.microsoft.com/office/powerpoint/2010/main" val="3837389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직사각형 25"/>
          <p:cNvSpPr/>
          <p:nvPr/>
        </p:nvSpPr>
        <p:spPr>
          <a:xfrm>
            <a:off x="0" y="-8640"/>
            <a:ext cx="1276560" cy="6865560"/>
          </a:xfrm>
          <a:prstGeom prst="rect">
            <a:avLst/>
          </a:prstGeom>
          <a:solidFill>
            <a:srgbClr val="97B6D5"/>
          </a:solidFill>
          <a:ln>
            <a:noFill/>
          </a:ln>
        </p:spPr>
        <p:style>
          <a:lnRef idx="2">
            <a:schemeClr val="accent1">
              <a:shade val="50000"/>
            </a:schemeClr>
          </a:lnRef>
          <a:fillRef idx="1">
            <a:schemeClr val="accent1"/>
          </a:fillRef>
          <a:effectRef idx="0">
            <a:schemeClr val="accent1"/>
          </a:effectRef>
          <a:fontRef idx="minor"/>
        </p:style>
      </p:sp>
      <p:sp>
        <p:nvSpPr>
          <p:cNvPr id="221" name="TextBox 48"/>
          <p:cNvSpPr/>
          <p:nvPr/>
        </p:nvSpPr>
        <p:spPr>
          <a:xfrm>
            <a:off x="175680" y="87120"/>
            <a:ext cx="1511280" cy="790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4600" b="0" strike="noStrike" spc="-1">
                <a:solidFill>
                  <a:srgbClr val="FFFFFF"/>
                </a:solidFill>
                <a:latin typeface="타이포_쌍문동 B"/>
                <a:ea typeface="타이포_쌍문동 B"/>
              </a:rPr>
              <a:t>04</a:t>
            </a:r>
            <a:endParaRPr lang="en-US" sz="4600" b="0" strike="noStrike" spc="-1">
              <a:latin typeface="Arial"/>
            </a:endParaRPr>
          </a:p>
        </p:txBody>
      </p:sp>
      <p:sp>
        <p:nvSpPr>
          <p:cNvPr id="222" name="TextBox 49"/>
          <p:cNvSpPr/>
          <p:nvPr/>
        </p:nvSpPr>
        <p:spPr>
          <a:xfrm>
            <a:off x="1402200" y="280800"/>
            <a:ext cx="7907400" cy="470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2500" b="0" strike="noStrike" spc="-1">
                <a:solidFill>
                  <a:srgbClr val="4578AD"/>
                </a:solidFill>
                <a:latin typeface="타이포_쌍문동 B"/>
                <a:ea typeface="타이포_쌍문동 B"/>
              </a:rPr>
              <a:t>Class Diagram - Admin</a:t>
            </a:r>
            <a:endParaRPr lang="en-US" sz="2500" b="0" strike="noStrike" spc="-1">
              <a:latin typeface="Arial"/>
            </a:endParaRPr>
          </a:p>
        </p:txBody>
      </p:sp>
      <p:pic>
        <p:nvPicPr>
          <p:cNvPr id="223" name="그림 27" descr="벡터그래픽이(가) 표시된 사진&#10;&#10;매우 높은 신뢰도로 생성된 설명"/>
          <p:cNvPicPr/>
          <p:nvPr/>
        </p:nvPicPr>
        <p:blipFill>
          <a:blip r:embed="rId3"/>
          <a:srcRect l="5252" r="5515"/>
          <a:stretch/>
        </p:blipFill>
        <p:spPr>
          <a:xfrm>
            <a:off x="0" y="797400"/>
            <a:ext cx="1276560" cy="1341000"/>
          </a:xfrm>
          <a:prstGeom prst="rect">
            <a:avLst/>
          </a:prstGeom>
          <a:ln w="0">
            <a:noFill/>
          </a:ln>
        </p:spPr>
      </p:pic>
      <p:sp>
        <p:nvSpPr>
          <p:cNvPr id="224" name="사각형: 둥근 모서리 34"/>
          <p:cNvSpPr/>
          <p:nvPr/>
        </p:nvSpPr>
        <p:spPr>
          <a:xfrm>
            <a:off x="4500000" y="2023560"/>
            <a:ext cx="4231080" cy="2656440"/>
          </a:xfrm>
          <a:prstGeom prst="roundRect">
            <a:avLst>
              <a:gd name="adj" fmla="val 16667"/>
            </a:avLst>
          </a:prstGeom>
          <a:solidFill>
            <a:srgbClr val="F2F3EE"/>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ko-KR" sz="1400" b="0" strike="noStrike" spc="-1">
                <a:solidFill>
                  <a:srgbClr val="404040"/>
                </a:solidFill>
                <a:latin typeface="나눔스퀘어 Bold"/>
                <a:ea typeface="나눔스퀘어 Bold"/>
              </a:rPr>
              <a:t>내용을 입력해주세요</a:t>
            </a:r>
            <a:endParaRPr lang="en-US" sz="1400" b="0" strike="noStrike" spc="-1">
              <a:latin typeface="Arial"/>
            </a:endParaRPr>
          </a:p>
        </p:txBody>
      </p:sp>
      <p:pic>
        <p:nvPicPr>
          <p:cNvPr id="225" name="그림 224"/>
          <p:cNvPicPr/>
          <p:nvPr/>
        </p:nvPicPr>
        <p:blipFill>
          <a:blip r:embed="rId4"/>
          <a:stretch/>
        </p:blipFill>
        <p:spPr>
          <a:xfrm>
            <a:off x="2700000" y="1020240"/>
            <a:ext cx="7200000" cy="5099760"/>
          </a:xfrm>
          <a:prstGeom prst="rect">
            <a:avLst/>
          </a:prstGeom>
          <a:ln w="0">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직사각형 24"/>
          <p:cNvSpPr/>
          <p:nvPr/>
        </p:nvSpPr>
        <p:spPr>
          <a:xfrm>
            <a:off x="0" y="-8640"/>
            <a:ext cx="1277280" cy="6866280"/>
          </a:xfrm>
          <a:prstGeom prst="rect">
            <a:avLst/>
          </a:prstGeom>
          <a:solidFill>
            <a:srgbClr val="97B6D5"/>
          </a:solidFill>
          <a:ln>
            <a:noFill/>
          </a:ln>
        </p:spPr>
        <p:style>
          <a:lnRef idx="2">
            <a:schemeClr val="accent1">
              <a:shade val="50000"/>
            </a:schemeClr>
          </a:lnRef>
          <a:fillRef idx="1">
            <a:schemeClr val="accent1"/>
          </a:fillRef>
          <a:effectRef idx="0">
            <a:schemeClr val="accent1"/>
          </a:effectRef>
          <a:fontRef idx="minor"/>
        </p:style>
      </p:sp>
      <p:pic>
        <p:nvPicPr>
          <p:cNvPr id="204" name="그림 22" descr="벡터그래픽이(가) 표시된 사진&#10;&#10;매우 높은 신뢰도로 생성된 설명"/>
          <p:cNvPicPr/>
          <p:nvPr/>
        </p:nvPicPr>
        <p:blipFill>
          <a:blip r:embed="rId2"/>
          <a:srcRect l="5252" r="5515"/>
          <a:stretch/>
        </p:blipFill>
        <p:spPr>
          <a:xfrm>
            <a:off x="0" y="797400"/>
            <a:ext cx="1277280" cy="1341720"/>
          </a:xfrm>
          <a:prstGeom prst="rect">
            <a:avLst/>
          </a:prstGeom>
          <a:ln w="0">
            <a:noFill/>
          </a:ln>
        </p:spPr>
      </p:pic>
      <p:sp>
        <p:nvSpPr>
          <p:cNvPr id="201" name="TextBox 45"/>
          <p:cNvSpPr/>
          <p:nvPr/>
        </p:nvSpPr>
        <p:spPr>
          <a:xfrm>
            <a:off x="175680" y="87120"/>
            <a:ext cx="1512000" cy="791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4600" b="0" strike="noStrike" spc="-1">
                <a:solidFill>
                  <a:srgbClr val="FFFFFF"/>
                </a:solidFill>
                <a:latin typeface="타이포_쌍문동 B"/>
                <a:ea typeface="타이포_쌍문동 B"/>
              </a:rPr>
              <a:t>03</a:t>
            </a:r>
            <a:endParaRPr lang="en-US" sz="4600" b="0" strike="noStrike" spc="-1">
              <a:latin typeface="Arial"/>
            </a:endParaRPr>
          </a:p>
        </p:txBody>
      </p:sp>
      <p:sp>
        <p:nvSpPr>
          <p:cNvPr id="2" name="TextBox 39">
            <a:extLst>
              <a:ext uri="{FF2B5EF4-FFF2-40B4-BE49-F238E27FC236}">
                <a16:creationId xmlns:a16="http://schemas.microsoft.com/office/drawing/2014/main" id="{F1C073F7-7919-6954-CD0B-BAE186FB683D}"/>
              </a:ext>
            </a:extLst>
          </p:cNvPr>
          <p:cNvSpPr/>
          <p:nvPr/>
        </p:nvSpPr>
        <p:spPr>
          <a:xfrm>
            <a:off x="1375559" y="279720"/>
            <a:ext cx="5646677" cy="47560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pPr>
            <a:r>
              <a:rPr lang="en-US" sz="2500" b="0" strike="noStrike" spc="-1" dirty="0" err="1">
                <a:solidFill>
                  <a:srgbClr val="4578AD"/>
                </a:solidFill>
                <a:latin typeface="타이포_쌍문동 B"/>
                <a:ea typeface="타이포_쌍문동 B"/>
              </a:rPr>
              <a:t>StoryBoard</a:t>
            </a:r>
            <a:r>
              <a:rPr lang="en-US" sz="2500" spc="-1" dirty="0">
                <a:solidFill>
                  <a:srgbClr val="4578AD"/>
                </a:solidFill>
                <a:latin typeface="타이포_쌍문동 B"/>
                <a:ea typeface="타이포_쌍문동 B"/>
              </a:rPr>
              <a:t>(</a:t>
            </a:r>
            <a:r>
              <a:rPr lang="ko-KR" altLang="en-US" sz="2500" spc="-1" dirty="0">
                <a:solidFill>
                  <a:srgbClr val="4578AD"/>
                </a:solidFill>
                <a:latin typeface="타이포_쌍문동 B"/>
                <a:ea typeface="타이포_쌍문동 B"/>
              </a:rPr>
              <a:t>스토리보드</a:t>
            </a:r>
            <a:r>
              <a:rPr lang="en-US" altLang="ko-KR" sz="2500" spc="-1" dirty="0">
                <a:solidFill>
                  <a:srgbClr val="4578AD"/>
                </a:solidFill>
                <a:latin typeface="타이포_쌍문동 B"/>
                <a:ea typeface="타이포_쌍문동 B"/>
              </a:rPr>
              <a:t>)-</a:t>
            </a:r>
            <a:r>
              <a:rPr lang="ko-KR" altLang="en-US" sz="2500" spc="-1" dirty="0">
                <a:solidFill>
                  <a:srgbClr val="4578AD"/>
                </a:solidFill>
                <a:latin typeface="타이포_쌍문동 B"/>
                <a:ea typeface="타이포_쌍문동 B"/>
              </a:rPr>
              <a:t>주문</a:t>
            </a:r>
            <a:endParaRPr lang="en-US" sz="2500" b="0" strike="noStrike" spc="-1" dirty="0">
              <a:latin typeface="Arial"/>
            </a:endParaRPr>
          </a:p>
        </p:txBody>
      </p:sp>
      <p:sp>
        <p:nvSpPr>
          <p:cNvPr id="28" name="TextBox 39">
            <a:extLst>
              <a:ext uri="{FF2B5EF4-FFF2-40B4-BE49-F238E27FC236}">
                <a16:creationId xmlns:a16="http://schemas.microsoft.com/office/drawing/2014/main" id="{7BF08AF3-8FD1-C62E-B8E4-CEFC9BF530A0}"/>
              </a:ext>
            </a:extLst>
          </p:cNvPr>
          <p:cNvSpPr/>
          <p:nvPr/>
        </p:nvSpPr>
        <p:spPr>
          <a:xfrm>
            <a:off x="1677400" y="741639"/>
            <a:ext cx="5646677"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pPr>
            <a:r>
              <a:rPr lang="en-US" altLang="ko-KR" b="0" strike="noStrike" spc="-1" dirty="0">
                <a:solidFill>
                  <a:srgbClr val="4578AD"/>
                </a:solidFill>
                <a:latin typeface="타이포_쌍문동 B"/>
                <a:ea typeface="타이포_쌍문동 B"/>
              </a:rPr>
              <a:t>-</a:t>
            </a:r>
            <a:r>
              <a:rPr lang="ko-KR" altLang="en-US" spc="-1" dirty="0">
                <a:solidFill>
                  <a:srgbClr val="4578AD"/>
                </a:solidFill>
                <a:latin typeface="타이포_쌍문동 B"/>
                <a:ea typeface="타이포_쌍문동 B"/>
              </a:rPr>
              <a:t>주문</a:t>
            </a:r>
            <a:endParaRPr lang="en-US" b="0" strike="noStrike" spc="-1" dirty="0">
              <a:latin typeface="Arial"/>
            </a:endParaRPr>
          </a:p>
        </p:txBody>
      </p:sp>
      <p:pic>
        <p:nvPicPr>
          <p:cNvPr id="19" name="그림 18">
            <a:extLst>
              <a:ext uri="{FF2B5EF4-FFF2-40B4-BE49-F238E27FC236}">
                <a16:creationId xmlns:a16="http://schemas.microsoft.com/office/drawing/2014/main" id="{469D27AF-CCAA-C9FE-F921-872E0E1E303D}"/>
              </a:ext>
            </a:extLst>
          </p:cNvPr>
          <p:cNvPicPr>
            <a:picLocks noChangeAspect="1"/>
          </p:cNvPicPr>
          <p:nvPr/>
        </p:nvPicPr>
        <p:blipFill>
          <a:blip r:embed="rId3"/>
          <a:stretch>
            <a:fillRect/>
          </a:stretch>
        </p:blipFill>
        <p:spPr>
          <a:xfrm>
            <a:off x="2431980" y="755320"/>
            <a:ext cx="7735177" cy="4981145"/>
          </a:xfrm>
          <a:prstGeom prst="rect">
            <a:avLst/>
          </a:prstGeom>
        </p:spPr>
      </p:pic>
      <p:sp>
        <p:nvSpPr>
          <p:cNvPr id="20" name="직사각형 19">
            <a:extLst>
              <a:ext uri="{FF2B5EF4-FFF2-40B4-BE49-F238E27FC236}">
                <a16:creationId xmlns:a16="http://schemas.microsoft.com/office/drawing/2014/main" id="{7E573318-D3F4-5A7C-9CCD-93FA6CAD12F8}"/>
              </a:ext>
            </a:extLst>
          </p:cNvPr>
          <p:cNvSpPr/>
          <p:nvPr/>
        </p:nvSpPr>
        <p:spPr>
          <a:xfrm>
            <a:off x="7627659" y="3787569"/>
            <a:ext cx="554388" cy="25501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Tree>
    <p:extLst>
      <p:ext uri="{BB962C8B-B14F-4D97-AF65-F5344CB8AC3E}">
        <p14:creationId xmlns:p14="http://schemas.microsoft.com/office/powerpoint/2010/main" val="3173970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8" name="직사각형 5"/>
          <p:cNvSpPr/>
          <p:nvPr/>
        </p:nvSpPr>
        <p:spPr>
          <a:xfrm>
            <a:off x="0" y="-8640"/>
            <a:ext cx="1277280" cy="6866280"/>
          </a:xfrm>
          <a:prstGeom prst="rect">
            <a:avLst/>
          </a:prstGeom>
          <a:solidFill>
            <a:srgbClr val="97B6D5"/>
          </a:solidFill>
          <a:ln>
            <a:noFill/>
          </a:ln>
        </p:spPr>
        <p:style>
          <a:lnRef idx="2">
            <a:schemeClr val="accent1">
              <a:shade val="50000"/>
            </a:schemeClr>
          </a:lnRef>
          <a:fillRef idx="1">
            <a:schemeClr val="accent1"/>
          </a:fillRef>
          <a:effectRef idx="0">
            <a:schemeClr val="accent1"/>
          </a:effectRef>
          <a:fontRef idx="minor"/>
        </p:style>
      </p:sp>
      <p:sp>
        <p:nvSpPr>
          <p:cNvPr id="99" name="TextBox 16"/>
          <p:cNvSpPr/>
          <p:nvPr/>
        </p:nvSpPr>
        <p:spPr>
          <a:xfrm>
            <a:off x="175680" y="87120"/>
            <a:ext cx="1512000" cy="791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4600" b="0" strike="noStrike" spc="-1">
                <a:solidFill>
                  <a:srgbClr val="FFFFFF"/>
                </a:solidFill>
                <a:latin typeface="타이포_쌍문동 B"/>
                <a:ea typeface="타이포_쌍문동 B"/>
              </a:rPr>
              <a:t>01</a:t>
            </a:r>
            <a:endParaRPr lang="en-US" sz="4600" b="0" strike="noStrike" spc="-1">
              <a:latin typeface="Arial"/>
            </a:endParaRPr>
          </a:p>
        </p:txBody>
      </p:sp>
      <p:sp>
        <p:nvSpPr>
          <p:cNvPr id="100" name="TextBox 19"/>
          <p:cNvSpPr/>
          <p:nvPr/>
        </p:nvSpPr>
        <p:spPr>
          <a:xfrm>
            <a:off x="1375560" y="279720"/>
            <a:ext cx="3223440" cy="471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ko-KR" altLang="en-US" sz="2500" spc="-1" dirty="0">
                <a:solidFill>
                  <a:srgbClr val="4578AD"/>
                </a:solidFill>
                <a:latin typeface="타이포_쌍문동 B"/>
              </a:rPr>
              <a:t>프로젝트 개요</a:t>
            </a:r>
            <a:endParaRPr lang="en-US" sz="2500" b="0" strike="noStrike" spc="-1" dirty="0">
              <a:latin typeface="Arial"/>
            </a:endParaRPr>
          </a:p>
        </p:txBody>
      </p:sp>
      <p:sp>
        <p:nvSpPr>
          <p:cNvPr id="101" name="직사각형 20"/>
          <p:cNvSpPr/>
          <p:nvPr/>
        </p:nvSpPr>
        <p:spPr>
          <a:xfrm>
            <a:off x="2951280" y="1402787"/>
            <a:ext cx="7846200" cy="1642253"/>
          </a:xfrm>
          <a:prstGeom prst="rect">
            <a:avLst/>
          </a:prstGeom>
          <a:solidFill>
            <a:srgbClr val="F2F3EE"/>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altLang="ko-KR" b="1" dirty="0">
              <a:solidFill>
                <a:schemeClr val="tx1">
                  <a:lumMod val="65000"/>
                  <a:lumOff val="35000"/>
                </a:schemeClr>
              </a:solidFill>
            </a:endParaRPr>
          </a:p>
          <a:p>
            <a:pPr>
              <a:lnSpc>
                <a:spcPct val="100000"/>
              </a:lnSpc>
            </a:pPr>
            <a:r>
              <a:rPr lang="ko-KR" altLang="en-US" b="1" dirty="0">
                <a:solidFill>
                  <a:schemeClr val="tx1">
                    <a:lumMod val="65000"/>
                    <a:lumOff val="35000"/>
                  </a:schemeClr>
                </a:solidFill>
              </a:rPr>
              <a:t>평소에 가장 많이 이용하는 웹 유형인 쇼핑몰 선택</a:t>
            </a:r>
            <a:endParaRPr lang="en-US" altLang="ko-KR" b="1" dirty="0">
              <a:solidFill>
                <a:schemeClr val="tx1">
                  <a:lumMod val="65000"/>
                  <a:lumOff val="35000"/>
                </a:schemeClr>
              </a:solidFill>
            </a:endParaRPr>
          </a:p>
          <a:p>
            <a:pPr algn="ctr">
              <a:lnSpc>
                <a:spcPct val="100000"/>
              </a:lnSpc>
            </a:pPr>
            <a:endParaRPr lang="en-US" altLang="ko-KR" spc="-1" dirty="0">
              <a:solidFill>
                <a:schemeClr val="tx1">
                  <a:lumMod val="65000"/>
                  <a:lumOff val="35000"/>
                </a:schemeClr>
              </a:solidFill>
              <a:latin typeface="Arial"/>
            </a:endParaRPr>
          </a:p>
          <a:p>
            <a:r>
              <a:rPr lang="ko-KR" altLang="en-US" b="1" dirty="0">
                <a:solidFill>
                  <a:schemeClr val="tx1">
                    <a:lumMod val="65000"/>
                    <a:lumOff val="35000"/>
                  </a:schemeClr>
                </a:solidFill>
              </a:rPr>
              <a:t>여러 유형 중 장난감 품목 선택</a:t>
            </a:r>
          </a:p>
          <a:p>
            <a:pPr>
              <a:lnSpc>
                <a:spcPct val="100000"/>
              </a:lnSpc>
            </a:pPr>
            <a:endParaRPr lang="en-US" sz="1800" b="0" strike="noStrike" spc="-1" dirty="0">
              <a:latin typeface="Arial"/>
            </a:endParaRPr>
          </a:p>
        </p:txBody>
      </p:sp>
      <p:sp>
        <p:nvSpPr>
          <p:cNvPr id="105" name="사각형: 둥근 모서리 30"/>
          <p:cNvSpPr/>
          <p:nvPr/>
        </p:nvSpPr>
        <p:spPr>
          <a:xfrm>
            <a:off x="2098440" y="1151824"/>
            <a:ext cx="1362600" cy="546120"/>
          </a:xfrm>
          <a:prstGeom prst="roundRect">
            <a:avLst>
              <a:gd name="adj" fmla="val 16667"/>
            </a:avLst>
          </a:prstGeom>
          <a:solidFill>
            <a:srgbClr val="FFB90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ko-KR" altLang="en-US" sz="2400" spc="-1" dirty="0">
                <a:solidFill>
                  <a:srgbClr val="FFFFFF"/>
                </a:solidFill>
                <a:latin typeface="타이포_쌍문동 B"/>
              </a:rPr>
              <a:t>배경</a:t>
            </a:r>
            <a:endParaRPr lang="en-US" sz="2400" b="0" strike="noStrike" spc="-1" dirty="0">
              <a:latin typeface="Arial"/>
            </a:endParaRPr>
          </a:p>
        </p:txBody>
      </p:sp>
      <p:pic>
        <p:nvPicPr>
          <p:cNvPr id="107" name="그림 8" descr="벡터그래픽이(가) 표시된 사진&#10;&#10;매우 높은 신뢰도로 생성된 설명"/>
          <p:cNvPicPr/>
          <p:nvPr/>
        </p:nvPicPr>
        <p:blipFill>
          <a:blip r:embed="rId3"/>
          <a:srcRect l="5252" r="5515"/>
          <a:stretch/>
        </p:blipFill>
        <p:spPr>
          <a:xfrm>
            <a:off x="0" y="797400"/>
            <a:ext cx="1277280" cy="1341720"/>
          </a:xfrm>
          <a:prstGeom prst="rect">
            <a:avLst/>
          </a:prstGeom>
          <a:ln w="0">
            <a:noFill/>
          </a:ln>
        </p:spPr>
      </p:pic>
      <p:sp>
        <p:nvSpPr>
          <p:cNvPr id="2" name="직사각형 26">
            <a:extLst>
              <a:ext uri="{FF2B5EF4-FFF2-40B4-BE49-F238E27FC236}">
                <a16:creationId xmlns:a16="http://schemas.microsoft.com/office/drawing/2014/main" id="{86C33C42-35FB-B670-CF01-B6DC18C423F9}"/>
              </a:ext>
            </a:extLst>
          </p:cNvPr>
          <p:cNvSpPr/>
          <p:nvPr/>
        </p:nvSpPr>
        <p:spPr>
          <a:xfrm>
            <a:off x="2951280" y="3377679"/>
            <a:ext cx="7846200" cy="3365437"/>
          </a:xfrm>
          <a:prstGeom prst="rect">
            <a:avLst/>
          </a:prstGeom>
          <a:solidFill>
            <a:srgbClr val="F2F3EE"/>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200000"/>
              </a:lnSpc>
            </a:pPr>
            <a:r>
              <a:rPr lang="ko-KR" altLang="en-US" b="1" dirty="0">
                <a:solidFill>
                  <a:schemeClr val="tx1">
                    <a:lumMod val="65000"/>
                    <a:lumOff val="35000"/>
                  </a:schemeClr>
                </a:solidFill>
              </a:rPr>
              <a:t>장난감 구매 사이트 구현</a:t>
            </a:r>
            <a:endParaRPr lang="en-US" altLang="ko-KR" sz="1800" b="1" dirty="0">
              <a:solidFill>
                <a:schemeClr val="tx1">
                  <a:lumMod val="65000"/>
                  <a:lumOff val="35000"/>
                </a:schemeClr>
              </a:solidFill>
            </a:endParaRPr>
          </a:p>
          <a:p>
            <a:pPr>
              <a:lnSpc>
                <a:spcPct val="200000"/>
              </a:lnSpc>
            </a:pPr>
            <a:r>
              <a:rPr lang="en-US" altLang="ko-KR" sz="1800" b="1" dirty="0">
                <a:solidFill>
                  <a:schemeClr val="tx1">
                    <a:lumMod val="65000"/>
                    <a:lumOff val="35000"/>
                  </a:schemeClr>
                </a:solidFill>
              </a:rPr>
              <a:t>‘</a:t>
            </a:r>
            <a:r>
              <a:rPr lang="en-US" altLang="ko-KR" sz="1800" b="1" dirty="0" err="1">
                <a:solidFill>
                  <a:schemeClr val="tx1">
                    <a:lumMod val="65000"/>
                    <a:lumOff val="35000"/>
                  </a:schemeClr>
                </a:solidFill>
              </a:rPr>
              <a:t>Ntoy</a:t>
            </a:r>
            <a:r>
              <a:rPr lang="en-US" altLang="ko-KR" sz="1800" b="1" dirty="0">
                <a:solidFill>
                  <a:schemeClr val="tx1">
                    <a:lumMod val="65000"/>
                    <a:lumOff val="35000"/>
                  </a:schemeClr>
                </a:solidFill>
              </a:rPr>
              <a:t>’  (</a:t>
            </a:r>
            <a:r>
              <a:rPr lang="en-US" altLang="ko-KR" sz="1800" b="1" dirty="0">
                <a:solidFill>
                  <a:schemeClr val="tx1">
                    <a:lumMod val="65000"/>
                    <a:lumOff val="35000"/>
                  </a:schemeClr>
                </a:solidFill>
                <a:hlinkClick r:id="rId4"/>
              </a:rPr>
              <a:t>http://ntoyshop.com/main</a:t>
            </a:r>
            <a:r>
              <a:rPr lang="en-US" altLang="ko-KR" sz="1800" b="1" dirty="0">
                <a:solidFill>
                  <a:schemeClr val="tx1">
                    <a:lumMod val="65000"/>
                    <a:lumOff val="35000"/>
                  </a:schemeClr>
                </a:solidFill>
              </a:rPr>
              <a:t>) </a:t>
            </a:r>
            <a:r>
              <a:rPr lang="ko-KR" altLang="en-US" sz="1800" b="1" dirty="0">
                <a:solidFill>
                  <a:schemeClr val="tx1">
                    <a:lumMod val="65000"/>
                    <a:lumOff val="35000"/>
                  </a:schemeClr>
                </a:solidFill>
              </a:rPr>
              <a:t>사이트 모델링</a:t>
            </a:r>
            <a:endParaRPr lang="en-US" altLang="ko-KR" sz="1800" b="1" dirty="0">
              <a:solidFill>
                <a:schemeClr val="tx1">
                  <a:lumMod val="65000"/>
                  <a:lumOff val="35000"/>
                </a:schemeClr>
              </a:solidFill>
            </a:endParaRPr>
          </a:p>
          <a:p>
            <a:pPr>
              <a:lnSpc>
                <a:spcPct val="200000"/>
              </a:lnSpc>
            </a:pPr>
            <a:r>
              <a:rPr lang="ko-KR" altLang="en-US" b="1" dirty="0">
                <a:solidFill>
                  <a:schemeClr val="tx1">
                    <a:lumMod val="65000"/>
                    <a:lumOff val="35000"/>
                  </a:schemeClr>
                </a:solidFill>
              </a:rPr>
              <a:t>회원사이트와 관리자 사이트 구별</a:t>
            </a:r>
            <a:endParaRPr lang="en-US" altLang="ko-KR" b="1" dirty="0">
              <a:solidFill>
                <a:schemeClr val="tx1">
                  <a:lumMod val="65000"/>
                  <a:lumOff val="35000"/>
                </a:schemeClr>
              </a:solidFill>
            </a:endParaRPr>
          </a:p>
          <a:p>
            <a:pPr>
              <a:lnSpc>
                <a:spcPct val="200000"/>
              </a:lnSpc>
            </a:pPr>
            <a:r>
              <a:rPr lang="en-US" altLang="ko-KR" b="1" dirty="0">
                <a:solidFill>
                  <a:schemeClr val="tx1">
                    <a:lumMod val="65000"/>
                    <a:lumOff val="35000"/>
                  </a:schemeClr>
                </a:solidFill>
              </a:rPr>
              <a:t>-</a:t>
            </a:r>
            <a:r>
              <a:rPr lang="ko-KR" altLang="en-US" b="1" dirty="0">
                <a:solidFill>
                  <a:schemeClr val="tx1">
                    <a:lumMod val="65000"/>
                    <a:lumOff val="35000"/>
                  </a:schemeClr>
                </a:solidFill>
              </a:rPr>
              <a:t>회원 사이트 </a:t>
            </a:r>
            <a:r>
              <a:rPr lang="en-US" altLang="ko-KR" b="1" dirty="0">
                <a:solidFill>
                  <a:schemeClr val="tx1">
                    <a:lumMod val="65000"/>
                    <a:lumOff val="35000"/>
                  </a:schemeClr>
                </a:solidFill>
              </a:rPr>
              <a:t>:</a:t>
            </a:r>
            <a:r>
              <a:rPr lang="ko-KR" altLang="en-US" b="1" dirty="0">
                <a:solidFill>
                  <a:schemeClr val="tx1">
                    <a:lumMod val="65000"/>
                    <a:lumOff val="35000"/>
                  </a:schemeClr>
                </a:solidFill>
              </a:rPr>
              <a:t> 상품 구매</a:t>
            </a:r>
            <a:r>
              <a:rPr lang="en-US" altLang="ko-KR" b="1" dirty="0">
                <a:solidFill>
                  <a:schemeClr val="tx1">
                    <a:lumMod val="65000"/>
                    <a:lumOff val="35000"/>
                  </a:schemeClr>
                </a:solidFill>
              </a:rPr>
              <a:t> </a:t>
            </a:r>
            <a:r>
              <a:rPr lang="ko-KR" altLang="en-US" b="1" dirty="0">
                <a:solidFill>
                  <a:schemeClr val="tx1">
                    <a:lumMod val="65000"/>
                    <a:lumOff val="35000"/>
                  </a:schemeClr>
                </a:solidFill>
              </a:rPr>
              <a:t>및 게시판 작성을 주 목적으로 하는 사이트</a:t>
            </a:r>
            <a:endParaRPr lang="en-US" altLang="ko-KR" b="1" dirty="0">
              <a:solidFill>
                <a:schemeClr val="tx1">
                  <a:lumMod val="65000"/>
                  <a:lumOff val="35000"/>
                </a:schemeClr>
              </a:solidFill>
            </a:endParaRPr>
          </a:p>
          <a:p>
            <a:pPr>
              <a:lnSpc>
                <a:spcPct val="200000"/>
              </a:lnSpc>
            </a:pPr>
            <a:r>
              <a:rPr lang="en-US" altLang="ko-KR" b="1" dirty="0">
                <a:solidFill>
                  <a:schemeClr val="tx1">
                    <a:lumMod val="65000"/>
                    <a:lumOff val="35000"/>
                  </a:schemeClr>
                </a:solidFill>
              </a:rPr>
              <a:t>-</a:t>
            </a:r>
            <a:r>
              <a:rPr lang="ko-KR" altLang="en-US" b="1" dirty="0">
                <a:solidFill>
                  <a:schemeClr val="tx1">
                    <a:lumMod val="65000"/>
                    <a:lumOff val="35000"/>
                  </a:schemeClr>
                </a:solidFill>
              </a:rPr>
              <a:t>관리자 사이트 </a:t>
            </a:r>
            <a:r>
              <a:rPr lang="en-US" altLang="ko-KR" b="1" dirty="0">
                <a:solidFill>
                  <a:schemeClr val="tx1">
                    <a:lumMod val="65000"/>
                    <a:lumOff val="35000"/>
                  </a:schemeClr>
                </a:solidFill>
              </a:rPr>
              <a:t>: ERP(</a:t>
            </a:r>
            <a:r>
              <a:rPr lang="ko-KR" altLang="en-US" b="1" dirty="0">
                <a:solidFill>
                  <a:schemeClr val="tx1">
                    <a:lumMod val="65000"/>
                    <a:lumOff val="35000"/>
                  </a:schemeClr>
                </a:solidFill>
              </a:rPr>
              <a:t>전사적 자원 관리 시스템</a:t>
            </a:r>
            <a:r>
              <a:rPr lang="en-US" altLang="ko-KR" b="1" dirty="0">
                <a:solidFill>
                  <a:schemeClr val="tx1">
                    <a:lumMod val="65000"/>
                    <a:lumOff val="35000"/>
                  </a:schemeClr>
                </a:solidFill>
              </a:rPr>
              <a:t>)</a:t>
            </a:r>
            <a:r>
              <a:rPr lang="ko-KR" altLang="en-US" b="1" dirty="0">
                <a:solidFill>
                  <a:schemeClr val="tx1">
                    <a:lumMod val="65000"/>
                    <a:lumOff val="35000"/>
                  </a:schemeClr>
                </a:solidFill>
              </a:rPr>
              <a:t>을 모티브로 제작</a:t>
            </a:r>
            <a:endParaRPr lang="en-US" altLang="ko-KR" b="1" dirty="0">
              <a:solidFill>
                <a:schemeClr val="tx1">
                  <a:lumMod val="65000"/>
                  <a:lumOff val="35000"/>
                </a:schemeClr>
              </a:solidFill>
            </a:endParaRPr>
          </a:p>
        </p:txBody>
      </p:sp>
      <p:sp>
        <p:nvSpPr>
          <p:cNvPr id="3" name="사각형: 둥근 모서리 28">
            <a:extLst>
              <a:ext uri="{FF2B5EF4-FFF2-40B4-BE49-F238E27FC236}">
                <a16:creationId xmlns:a16="http://schemas.microsoft.com/office/drawing/2014/main" id="{62E1F832-3028-36A9-6452-B0811CD10F40}"/>
              </a:ext>
            </a:extLst>
          </p:cNvPr>
          <p:cNvSpPr/>
          <p:nvPr/>
        </p:nvSpPr>
        <p:spPr>
          <a:xfrm>
            <a:off x="2130120" y="3111344"/>
            <a:ext cx="1362600" cy="546120"/>
          </a:xfrm>
          <a:prstGeom prst="roundRect">
            <a:avLst>
              <a:gd name="adj" fmla="val 16667"/>
            </a:avLst>
          </a:prstGeom>
          <a:solidFill>
            <a:srgbClr val="43BFBF"/>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ko-KR" altLang="en-US" sz="2400" spc="-1" dirty="0">
                <a:solidFill>
                  <a:srgbClr val="FFFFFF"/>
                </a:solidFill>
                <a:latin typeface="타이포_쌍문동 B"/>
              </a:rPr>
              <a:t>목적</a:t>
            </a:r>
            <a:endParaRPr lang="en-US" sz="2400" b="0" strike="noStrike" spc="-1" dirty="0">
              <a:latin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직사각형 24"/>
          <p:cNvSpPr/>
          <p:nvPr/>
        </p:nvSpPr>
        <p:spPr>
          <a:xfrm>
            <a:off x="0" y="-8640"/>
            <a:ext cx="1277280" cy="6866280"/>
          </a:xfrm>
          <a:prstGeom prst="rect">
            <a:avLst/>
          </a:prstGeom>
          <a:solidFill>
            <a:srgbClr val="97B6D5"/>
          </a:solidFill>
          <a:ln>
            <a:noFill/>
          </a:ln>
        </p:spPr>
        <p:style>
          <a:lnRef idx="2">
            <a:schemeClr val="accent1">
              <a:shade val="50000"/>
            </a:schemeClr>
          </a:lnRef>
          <a:fillRef idx="1">
            <a:schemeClr val="accent1"/>
          </a:fillRef>
          <a:effectRef idx="0">
            <a:schemeClr val="accent1"/>
          </a:effectRef>
          <a:fontRef idx="minor"/>
        </p:style>
      </p:sp>
      <p:pic>
        <p:nvPicPr>
          <p:cNvPr id="204" name="그림 22" descr="벡터그래픽이(가) 표시된 사진&#10;&#10;매우 높은 신뢰도로 생성된 설명"/>
          <p:cNvPicPr/>
          <p:nvPr/>
        </p:nvPicPr>
        <p:blipFill>
          <a:blip r:embed="rId2"/>
          <a:srcRect l="5252" r="5515"/>
          <a:stretch/>
        </p:blipFill>
        <p:spPr>
          <a:xfrm>
            <a:off x="0" y="797400"/>
            <a:ext cx="1277280" cy="1341720"/>
          </a:xfrm>
          <a:prstGeom prst="rect">
            <a:avLst/>
          </a:prstGeom>
          <a:ln w="0">
            <a:noFill/>
          </a:ln>
        </p:spPr>
      </p:pic>
      <p:sp>
        <p:nvSpPr>
          <p:cNvPr id="201" name="TextBox 45"/>
          <p:cNvSpPr/>
          <p:nvPr/>
        </p:nvSpPr>
        <p:spPr>
          <a:xfrm>
            <a:off x="175680" y="87120"/>
            <a:ext cx="1512000" cy="791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4600" b="0" strike="noStrike" spc="-1">
                <a:solidFill>
                  <a:srgbClr val="FFFFFF"/>
                </a:solidFill>
                <a:latin typeface="타이포_쌍문동 B"/>
                <a:ea typeface="타이포_쌍문동 B"/>
              </a:rPr>
              <a:t>03</a:t>
            </a:r>
            <a:endParaRPr lang="en-US" sz="4600" b="0" strike="noStrike" spc="-1">
              <a:latin typeface="Arial"/>
            </a:endParaRPr>
          </a:p>
        </p:txBody>
      </p:sp>
      <p:sp>
        <p:nvSpPr>
          <p:cNvPr id="2" name="TextBox 39">
            <a:extLst>
              <a:ext uri="{FF2B5EF4-FFF2-40B4-BE49-F238E27FC236}">
                <a16:creationId xmlns:a16="http://schemas.microsoft.com/office/drawing/2014/main" id="{F1C073F7-7919-6954-CD0B-BAE186FB683D}"/>
              </a:ext>
            </a:extLst>
          </p:cNvPr>
          <p:cNvSpPr/>
          <p:nvPr/>
        </p:nvSpPr>
        <p:spPr>
          <a:xfrm>
            <a:off x="1375559" y="279720"/>
            <a:ext cx="5646677" cy="47560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pPr>
            <a:r>
              <a:rPr lang="en-US" sz="2500" b="0" strike="noStrike" spc="-1" dirty="0" err="1">
                <a:solidFill>
                  <a:srgbClr val="4578AD"/>
                </a:solidFill>
                <a:latin typeface="타이포_쌍문동 B"/>
                <a:ea typeface="타이포_쌍문동 B"/>
              </a:rPr>
              <a:t>StoryBoard</a:t>
            </a:r>
            <a:r>
              <a:rPr lang="en-US" sz="2500" spc="-1" dirty="0">
                <a:solidFill>
                  <a:srgbClr val="4578AD"/>
                </a:solidFill>
                <a:latin typeface="타이포_쌍문동 B"/>
                <a:ea typeface="타이포_쌍문동 B"/>
              </a:rPr>
              <a:t>(</a:t>
            </a:r>
            <a:r>
              <a:rPr lang="ko-KR" altLang="en-US" sz="2500" spc="-1" dirty="0">
                <a:solidFill>
                  <a:srgbClr val="4578AD"/>
                </a:solidFill>
                <a:latin typeface="타이포_쌍문동 B"/>
                <a:ea typeface="타이포_쌍문동 B"/>
              </a:rPr>
              <a:t>스토리보드</a:t>
            </a:r>
            <a:r>
              <a:rPr lang="en-US" altLang="ko-KR" sz="2500" spc="-1" dirty="0">
                <a:solidFill>
                  <a:srgbClr val="4578AD"/>
                </a:solidFill>
                <a:latin typeface="타이포_쌍문동 B"/>
                <a:ea typeface="타이포_쌍문동 B"/>
              </a:rPr>
              <a:t>)-</a:t>
            </a:r>
            <a:r>
              <a:rPr lang="ko-KR" altLang="en-US" sz="2500" spc="-1" dirty="0">
                <a:solidFill>
                  <a:srgbClr val="4578AD"/>
                </a:solidFill>
                <a:latin typeface="타이포_쌍문동 B"/>
                <a:ea typeface="타이포_쌍문동 B"/>
              </a:rPr>
              <a:t>주문</a:t>
            </a:r>
            <a:endParaRPr lang="en-US" sz="2500" b="0" strike="noStrike" spc="-1" dirty="0">
              <a:latin typeface="Arial"/>
            </a:endParaRPr>
          </a:p>
        </p:txBody>
      </p:sp>
      <p:sp>
        <p:nvSpPr>
          <p:cNvPr id="28" name="TextBox 39">
            <a:extLst>
              <a:ext uri="{FF2B5EF4-FFF2-40B4-BE49-F238E27FC236}">
                <a16:creationId xmlns:a16="http://schemas.microsoft.com/office/drawing/2014/main" id="{7BF08AF3-8FD1-C62E-B8E4-CEFC9BF530A0}"/>
              </a:ext>
            </a:extLst>
          </p:cNvPr>
          <p:cNvSpPr/>
          <p:nvPr/>
        </p:nvSpPr>
        <p:spPr>
          <a:xfrm>
            <a:off x="1677400" y="741639"/>
            <a:ext cx="5646677"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pPr>
            <a:r>
              <a:rPr lang="en-US" altLang="ko-KR" b="0" strike="noStrike" spc="-1" dirty="0">
                <a:solidFill>
                  <a:srgbClr val="4578AD"/>
                </a:solidFill>
                <a:latin typeface="타이포_쌍문동 B"/>
                <a:ea typeface="타이포_쌍문동 B"/>
              </a:rPr>
              <a:t>-</a:t>
            </a:r>
            <a:r>
              <a:rPr lang="ko-KR" altLang="en-US" b="0" strike="noStrike" spc="-1" dirty="0">
                <a:solidFill>
                  <a:srgbClr val="4578AD"/>
                </a:solidFill>
                <a:latin typeface="타이포_쌍문동 B"/>
                <a:ea typeface="타이포_쌍문동 B"/>
              </a:rPr>
              <a:t>주문</a:t>
            </a:r>
            <a:endParaRPr lang="en-US" b="0" strike="noStrike" spc="-1" dirty="0">
              <a:latin typeface="Arial"/>
            </a:endParaRPr>
          </a:p>
        </p:txBody>
      </p:sp>
      <p:pic>
        <p:nvPicPr>
          <p:cNvPr id="15" name="그림 14">
            <a:extLst>
              <a:ext uri="{FF2B5EF4-FFF2-40B4-BE49-F238E27FC236}">
                <a16:creationId xmlns:a16="http://schemas.microsoft.com/office/drawing/2014/main" id="{AE57C581-E824-6B90-DA6C-A65D36E48CA0}"/>
              </a:ext>
            </a:extLst>
          </p:cNvPr>
          <p:cNvPicPr>
            <a:picLocks noChangeAspect="1"/>
          </p:cNvPicPr>
          <p:nvPr/>
        </p:nvPicPr>
        <p:blipFill>
          <a:blip r:embed="rId3"/>
          <a:stretch>
            <a:fillRect/>
          </a:stretch>
        </p:blipFill>
        <p:spPr>
          <a:xfrm>
            <a:off x="7828627" y="1396056"/>
            <a:ext cx="3131299" cy="3548806"/>
          </a:xfrm>
          <a:prstGeom prst="rect">
            <a:avLst/>
          </a:prstGeom>
        </p:spPr>
      </p:pic>
      <p:pic>
        <p:nvPicPr>
          <p:cNvPr id="17" name="그림 16">
            <a:extLst>
              <a:ext uri="{FF2B5EF4-FFF2-40B4-BE49-F238E27FC236}">
                <a16:creationId xmlns:a16="http://schemas.microsoft.com/office/drawing/2014/main" id="{0E120FD6-5820-9213-153B-DE9E5CDF7C53}"/>
              </a:ext>
            </a:extLst>
          </p:cNvPr>
          <p:cNvPicPr>
            <a:picLocks noChangeAspect="1"/>
          </p:cNvPicPr>
          <p:nvPr/>
        </p:nvPicPr>
        <p:blipFill>
          <a:blip r:embed="rId4"/>
          <a:stretch>
            <a:fillRect/>
          </a:stretch>
        </p:blipFill>
        <p:spPr>
          <a:xfrm>
            <a:off x="1994237" y="1217239"/>
            <a:ext cx="4930345" cy="4324298"/>
          </a:xfrm>
          <a:prstGeom prst="rect">
            <a:avLst/>
          </a:prstGeom>
        </p:spPr>
      </p:pic>
      <p:sp>
        <p:nvSpPr>
          <p:cNvPr id="18" name="직사각형 17">
            <a:extLst>
              <a:ext uri="{FF2B5EF4-FFF2-40B4-BE49-F238E27FC236}">
                <a16:creationId xmlns:a16="http://schemas.microsoft.com/office/drawing/2014/main" id="{D5A5101D-7D16-3792-A4DD-985BA71D09B1}"/>
              </a:ext>
            </a:extLst>
          </p:cNvPr>
          <p:cNvSpPr/>
          <p:nvPr/>
        </p:nvSpPr>
        <p:spPr>
          <a:xfrm>
            <a:off x="4608539" y="3783809"/>
            <a:ext cx="647040" cy="22062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
        <p:nvSpPr>
          <p:cNvPr id="3" name="화살표: 아래쪽 2">
            <a:extLst>
              <a:ext uri="{FF2B5EF4-FFF2-40B4-BE49-F238E27FC236}">
                <a16:creationId xmlns:a16="http://schemas.microsoft.com/office/drawing/2014/main" id="{9CA68B3D-9E1C-B5FD-1462-8E319130C52B}"/>
              </a:ext>
            </a:extLst>
          </p:cNvPr>
          <p:cNvSpPr/>
          <p:nvPr/>
        </p:nvSpPr>
        <p:spPr>
          <a:xfrm rot="16200000">
            <a:off x="6700473" y="3563782"/>
            <a:ext cx="643525" cy="660679"/>
          </a:xfrm>
          <a:prstGeom prst="downArrow">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268472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직사각형 24"/>
          <p:cNvSpPr/>
          <p:nvPr/>
        </p:nvSpPr>
        <p:spPr>
          <a:xfrm>
            <a:off x="0" y="-8640"/>
            <a:ext cx="1277280" cy="6866280"/>
          </a:xfrm>
          <a:prstGeom prst="rect">
            <a:avLst/>
          </a:prstGeom>
          <a:solidFill>
            <a:srgbClr val="97B6D5"/>
          </a:solidFill>
          <a:ln>
            <a:noFill/>
          </a:ln>
        </p:spPr>
        <p:style>
          <a:lnRef idx="2">
            <a:schemeClr val="accent1">
              <a:shade val="50000"/>
            </a:schemeClr>
          </a:lnRef>
          <a:fillRef idx="1">
            <a:schemeClr val="accent1"/>
          </a:fillRef>
          <a:effectRef idx="0">
            <a:schemeClr val="accent1"/>
          </a:effectRef>
          <a:fontRef idx="minor"/>
        </p:style>
      </p:sp>
      <p:pic>
        <p:nvPicPr>
          <p:cNvPr id="204" name="그림 22" descr="벡터그래픽이(가) 표시된 사진&#10;&#10;매우 높은 신뢰도로 생성된 설명"/>
          <p:cNvPicPr/>
          <p:nvPr/>
        </p:nvPicPr>
        <p:blipFill>
          <a:blip r:embed="rId2"/>
          <a:srcRect l="5252" r="5515"/>
          <a:stretch/>
        </p:blipFill>
        <p:spPr>
          <a:xfrm>
            <a:off x="0" y="797400"/>
            <a:ext cx="1277280" cy="1341720"/>
          </a:xfrm>
          <a:prstGeom prst="rect">
            <a:avLst/>
          </a:prstGeom>
          <a:ln w="0">
            <a:noFill/>
          </a:ln>
        </p:spPr>
      </p:pic>
      <p:sp>
        <p:nvSpPr>
          <p:cNvPr id="201" name="TextBox 45"/>
          <p:cNvSpPr/>
          <p:nvPr/>
        </p:nvSpPr>
        <p:spPr>
          <a:xfrm>
            <a:off x="175680" y="87120"/>
            <a:ext cx="1512000" cy="791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4600" b="0" strike="noStrike" spc="-1">
                <a:solidFill>
                  <a:srgbClr val="FFFFFF"/>
                </a:solidFill>
                <a:latin typeface="타이포_쌍문동 B"/>
                <a:ea typeface="타이포_쌍문동 B"/>
              </a:rPr>
              <a:t>03</a:t>
            </a:r>
            <a:endParaRPr lang="en-US" sz="4600" b="0" strike="noStrike" spc="-1">
              <a:latin typeface="Arial"/>
            </a:endParaRPr>
          </a:p>
        </p:txBody>
      </p:sp>
      <p:sp>
        <p:nvSpPr>
          <p:cNvPr id="2" name="TextBox 39">
            <a:extLst>
              <a:ext uri="{FF2B5EF4-FFF2-40B4-BE49-F238E27FC236}">
                <a16:creationId xmlns:a16="http://schemas.microsoft.com/office/drawing/2014/main" id="{F1C073F7-7919-6954-CD0B-BAE186FB683D}"/>
              </a:ext>
            </a:extLst>
          </p:cNvPr>
          <p:cNvSpPr/>
          <p:nvPr/>
        </p:nvSpPr>
        <p:spPr>
          <a:xfrm>
            <a:off x="1375559" y="279720"/>
            <a:ext cx="5646677" cy="47560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pPr>
            <a:r>
              <a:rPr lang="en-US" sz="2500" b="0" strike="noStrike" spc="-1" dirty="0" err="1">
                <a:solidFill>
                  <a:srgbClr val="4578AD"/>
                </a:solidFill>
                <a:latin typeface="타이포_쌍문동 B"/>
                <a:ea typeface="타이포_쌍문동 B"/>
              </a:rPr>
              <a:t>StoryBoard</a:t>
            </a:r>
            <a:r>
              <a:rPr lang="en-US" sz="2500" spc="-1" dirty="0">
                <a:solidFill>
                  <a:srgbClr val="4578AD"/>
                </a:solidFill>
                <a:latin typeface="타이포_쌍문동 B"/>
                <a:ea typeface="타이포_쌍문동 B"/>
              </a:rPr>
              <a:t>(</a:t>
            </a:r>
            <a:r>
              <a:rPr lang="ko-KR" altLang="en-US" sz="2500" spc="-1" dirty="0">
                <a:solidFill>
                  <a:srgbClr val="4578AD"/>
                </a:solidFill>
                <a:latin typeface="타이포_쌍문동 B"/>
                <a:ea typeface="타이포_쌍문동 B"/>
              </a:rPr>
              <a:t>스토리보드</a:t>
            </a:r>
            <a:r>
              <a:rPr lang="en-US" altLang="ko-KR" sz="2500" spc="-1" dirty="0">
                <a:solidFill>
                  <a:srgbClr val="4578AD"/>
                </a:solidFill>
                <a:latin typeface="타이포_쌍문동 B"/>
                <a:ea typeface="타이포_쌍문동 B"/>
              </a:rPr>
              <a:t>)-</a:t>
            </a:r>
            <a:r>
              <a:rPr lang="ko-KR" altLang="en-US" sz="2500" spc="-1" dirty="0">
                <a:solidFill>
                  <a:srgbClr val="4578AD"/>
                </a:solidFill>
                <a:latin typeface="타이포_쌍문동 B"/>
                <a:ea typeface="타이포_쌍문동 B"/>
              </a:rPr>
              <a:t>주문</a:t>
            </a:r>
            <a:endParaRPr lang="en-US" sz="2500" b="0" strike="noStrike" spc="-1" dirty="0">
              <a:latin typeface="Arial"/>
            </a:endParaRPr>
          </a:p>
        </p:txBody>
      </p:sp>
      <p:sp>
        <p:nvSpPr>
          <p:cNvPr id="28" name="TextBox 39">
            <a:extLst>
              <a:ext uri="{FF2B5EF4-FFF2-40B4-BE49-F238E27FC236}">
                <a16:creationId xmlns:a16="http://schemas.microsoft.com/office/drawing/2014/main" id="{7BF08AF3-8FD1-C62E-B8E4-CEFC9BF530A0}"/>
              </a:ext>
            </a:extLst>
          </p:cNvPr>
          <p:cNvSpPr/>
          <p:nvPr/>
        </p:nvSpPr>
        <p:spPr>
          <a:xfrm>
            <a:off x="1677400" y="741639"/>
            <a:ext cx="5646677"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pPr>
            <a:r>
              <a:rPr lang="en-US" altLang="ko-KR" b="0" strike="noStrike" spc="-1" dirty="0">
                <a:solidFill>
                  <a:srgbClr val="4578AD"/>
                </a:solidFill>
                <a:latin typeface="타이포_쌍문동 B"/>
                <a:ea typeface="타이포_쌍문동 B"/>
              </a:rPr>
              <a:t>-</a:t>
            </a:r>
            <a:r>
              <a:rPr lang="ko-KR" altLang="en-US" b="0" strike="noStrike" spc="-1" dirty="0">
                <a:solidFill>
                  <a:srgbClr val="4578AD"/>
                </a:solidFill>
                <a:latin typeface="타이포_쌍문동 B"/>
                <a:ea typeface="타이포_쌍문동 B"/>
              </a:rPr>
              <a:t>주문</a:t>
            </a:r>
            <a:endParaRPr lang="en-US" b="0" strike="noStrike" spc="-1" dirty="0">
              <a:latin typeface="Arial"/>
            </a:endParaRPr>
          </a:p>
        </p:txBody>
      </p:sp>
      <p:pic>
        <p:nvPicPr>
          <p:cNvPr id="8" name="그림 7">
            <a:extLst>
              <a:ext uri="{FF2B5EF4-FFF2-40B4-BE49-F238E27FC236}">
                <a16:creationId xmlns:a16="http://schemas.microsoft.com/office/drawing/2014/main" id="{A70EA28D-D07F-1B29-FB2F-CD723BE79EE4}"/>
              </a:ext>
            </a:extLst>
          </p:cNvPr>
          <p:cNvPicPr>
            <a:picLocks noChangeAspect="1"/>
          </p:cNvPicPr>
          <p:nvPr/>
        </p:nvPicPr>
        <p:blipFill>
          <a:blip r:embed="rId3"/>
          <a:stretch>
            <a:fillRect/>
          </a:stretch>
        </p:blipFill>
        <p:spPr>
          <a:xfrm>
            <a:off x="2913951" y="1016847"/>
            <a:ext cx="6848535" cy="5006845"/>
          </a:xfrm>
          <a:prstGeom prst="rect">
            <a:avLst/>
          </a:prstGeom>
        </p:spPr>
      </p:pic>
      <p:sp>
        <p:nvSpPr>
          <p:cNvPr id="9" name="직사각형 8">
            <a:extLst>
              <a:ext uri="{FF2B5EF4-FFF2-40B4-BE49-F238E27FC236}">
                <a16:creationId xmlns:a16="http://schemas.microsoft.com/office/drawing/2014/main" id="{D7E771EE-6473-97E0-CA7D-8FB7DEE0DA29}"/>
              </a:ext>
            </a:extLst>
          </p:cNvPr>
          <p:cNvSpPr/>
          <p:nvPr/>
        </p:nvSpPr>
        <p:spPr>
          <a:xfrm>
            <a:off x="3198470" y="1247633"/>
            <a:ext cx="6185227" cy="22062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
        <p:nvSpPr>
          <p:cNvPr id="10" name="직사각형 9">
            <a:extLst>
              <a:ext uri="{FF2B5EF4-FFF2-40B4-BE49-F238E27FC236}">
                <a16:creationId xmlns:a16="http://schemas.microsoft.com/office/drawing/2014/main" id="{3CB64FCD-ECBD-BB80-CEB4-711CFA535CE5}"/>
              </a:ext>
            </a:extLst>
          </p:cNvPr>
          <p:cNvSpPr/>
          <p:nvPr/>
        </p:nvSpPr>
        <p:spPr>
          <a:xfrm>
            <a:off x="5680381" y="5708343"/>
            <a:ext cx="637122" cy="24312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Tree>
    <p:extLst>
      <p:ext uri="{BB962C8B-B14F-4D97-AF65-F5344CB8AC3E}">
        <p14:creationId xmlns:p14="http://schemas.microsoft.com/office/powerpoint/2010/main" val="21979314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직사각형 24"/>
          <p:cNvSpPr/>
          <p:nvPr/>
        </p:nvSpPr>
        <p:spPr>
          <a:xfrm>
            <a:off x="0" y="-8640"/>
            <a:ext cx="1277280" cy="6866280"/>
          </a:xfrm>
          <a:prstGeom prst="rect">
            <a:avLst/>
          </a:prstGeom>
          <a:solidFill>
            <a:srgbClr val="97B6D5"/>
          </a:solidFill>
          <a:ln>
            <a:noFill/>
          </a:ln>
        </p:spPr>
        <p:style>
          <a:lnRef idx="2">
            <a:schemeClr val="accent1">
              <a:shade val="50000"/>
            </a:schemeClr>
          </a:lnRef>
          <a:fillRef idx="1">
            <a:schemeClr val="accent1"/>
          </a:fillRef>
          <a:effectRef idx="0">
            <a:schemeClr val="accent1"/>
          </a:effectRef>
          <a:fontRef idx="minor"/>
        </p:style>
      </p:sp>
      <p:pic>
        <p:nvPicPr>
          <p:cNvPr id="204" name="그림 22" descr="벡터그래픽이(가) 표시된 사진&#10;&#10;매우 높은 신뢰도로 생성된 설명"/>
          <p:cNvPicPr/>
          <p:nvPr/>
        </p:nvPicPr>
        <p:blipFill>
          <a:blip r:embed="rId2"/>
          <a:srcRect l="5252" r="5515"/>
          <a:stretch/>
        </p:blipFill>
        <p:spPr>
          <a:xfrm>
            <a:off x="0" y="797400"/>
            <a:ext cx="1277280" cy="1341720"/>
          </a:xfrm>
          <a:prstGeom prst="rect">
            <a:avLst/>
          </a:prstGeom>
          <a:ln w="0">
            <a:noFill/>
          </a:ln>
        </p:spPr>
      </p:pic>
      <p:sp>
        <p:nvSpPr>
          <p:cNvPr id="201" name="TextBox 45"/>
          <p:cNvSpPr/>
          <p:nvPr/>
        </p:nvSpPr>
        <p:spPr>
          <a:xfrm>
            <a:off x="175680" y="87120"/>
            <a:ext cx="1512000" cy="791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4600" b="0" strike="noStrike" spc="-1">
                <a:solidFill>
                  <a:srgbClr val="FFFFFF"/>
                </a:solidFill>
                <a:latin typeface="타이포_쌍문동 B"/>
                <a:ea typeface="타이포_쌍문동 B"/>
              </a:rPr>
              <a:t>03</a:t>
            </a:r>
            <a:endParaRPr lang="en-US" sz="4600" b="0" strike="noStrike" spc="-1">
              <a:latin typeface="Arial"/>
            </a:endParaRPr>
          </a:p>
        </p:txBody>
      </p:sp>
      <p:sp>
        <p:nvSpPr>
          <p:cNvPr id="2" name="TextBox 39">
            <a:extLst>
              <a:ext uri="{FF2B5EF4-FFF2-40B4-BE49-F238E27FC236}">
                <a16:creationId xmlns:a16="http://schemas.microsoft.com/office/drawing/2014/main" id="{F1C073F7-7919-6954-CD0B-BAE186FB683D}"/>
              </a:ext>
            </a:extLst>
          </p:cNvPr>
          <p:cNvSpPr/>
          <p:nvPr/>
        </p:nvSpPr>
        <p:spPr>
          <a:xfrm>
            <a:off x="1375559" y="279720"/>
            <a:ext cx="5646677" cy="47560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pPr>
            <a:r>
              <a:rPr lang="en-US" sz="2500" b="0" strike="noStrike" spc="-1" dirty="0" err="1">
                <a:solidFill>
                  <a:srgbClr val="4578AD"/>
                </a:solidFill>
                <a:latin typeface="타이포_쌍문동 B"/>
                <a:ea typeface="타이포_쌍문동 B"/>
              </a:rPr>
              <a:t>StoryBoard</a:t>
            </a:r>
            <a:r>
              <a:rPr lang="en-US" sz="2500" spc="-1" dirty="0">
                <a:solidFill>
                  <a:srgbClr val="4578AD"/>
                </a:solidFill>
                <a:latin typeface="타이포_쌍문동 B"/>
                <a:ea typeface="타이포_쌍문동 B"/>
              </a:rPr>
              <a:t>(</a:t>
            </a:r>
            <a:r>
              <a:rPr lang="ko-KR" altLang="en-US" sz="2500" spc="-1" dirty="0">
                <a:solidFill>
                  <a:srgbClr val="4578AD"/>
                </a:solidFill>
                <a:latin typeface="타이포_쌍문동 B"/>
                <a:ea typeface="타이포_쌍문동 B"/>
              </a:rPr>
              <a:t>스토리보드</a:t>
            </a:r>
            <a:r>
              <a:rPr lang="en-US" altLang="ko-KR" sz="2500" spc="-1" dirty="0">
                <a:solidFill>
                  <a:srgbClr val="4578AD"/>
                </a:solidFill>
                <a:latin typeface="타이포_쌍문동 B"/>
                <a:ea typeface="타이포_쌍문동 B"/>
              </a:rPr>
              <a:t>)-</a:t>
            </a:r>
            <a:r>
              <a:rPr lang="ko-KR" altLang="en-US" sz="2500" spc="-1" dirty="0">
                <a:solidFill>
                  <a:srgbClr val="4578AD"/>
                </a:solidFill>
                <a:latin typeface="타이포_쌍문동 B"/>
                <a:ea typeface="타이포_쌍문동 B"/>
              </a:rPr>
              <a:t>주문</a:t>
            </a:r>
            <a:endParaRPr lang="en-US" sz="2500" b="0" strike="noStrike" spc="-1" dirty="0">
              <a:latin typeface="Arial"/>
            </a:endParaRPr>
          </a:p>
        </p:txBody>
      </p:sp>
      <p:sp>
        <p:nvSpPr>
          <p:cNvPr id="28" name="TextBox 39">
            <a:extLst>
              <a:ext uri="{FF2B5EF4-FFF2-40B4-BE49-F238E27FC236}">
                <a16:creationId xmlns:a16="http://schemas.microsoft.com/office/drawing/2014/main" id="{7BF08AF3-8FD1-C62E-B8E4-CEFC9BF530A0}"/>
              </a:ext>
            </a:extLst>
          </p:cNvPr>
          <p:cNvSpPr/>
          <p:nvPr/>
        </p:nvSpPr>
        <p:spPr>
          <a:xfrm>
            <a:off x="1677400" y="741639"/>
            <a:ext cx="5646677"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pPr>
            <a:r>
              <a:rPr lang="en-US" altLang="ko-KR" b="0" strike="noStrike" spc="-1" dirty="0">
                <a:solidFill>
                  <a:srgbClr val="4578AD"/>
                </a:solidFill>
                <a:latin typeface="타이포_쌍문동 B"/>
                <a:ea typeface="타이포_쌍문동 B"/>
              </a:rPr>
              <a:t>-</a:t>
            </a:r>
            <a:r>
              <a:rPr lang="ko-KR" altLang="en-US" b="0" strike="noStrike" spc="-1" dirty="0">
                <a:solidFill>
                  <a:srgbClr val="4578AD"/>
                </a:solidFill>
                <a:latin typeface="타이포_쌍문동 B"/>
                <a:ea typeface="타이포_쌍문동 B"/>
              </a:rPr>
              <a:t>주문내역</a:t>
            </a:r>
            <a:endParaRPr lang="en-US" b="0" strike="noStrike" spc="-1" dirty="0">
              <a:latin typeface="Arial"/>
            </a:endParaRPr>
          </a:p>
        </p:txBody>
      </p:sp>
      <p:pic>
        <p:nvPicPr>
          <p:cNvPr id="4" name="그림 3">
            <a:extLst>
              <a:ext uri="{FF2B5EF4-FFF2-40B4-BE49-F238E27FC236}">
                <a16:creationId xmlns:a16="http://schemas.microsoft.com/office/drawing/2014/main" id="{9C51EB97-09E5-7F11-9F19-AA78C6D7C8FE}"/>
              </a:ext>
            </a:extLst>
          </p:cNvPr>
          <p:cNvPicPr>
            <a:picLocks noChangeAspect="1"/>
          </p:cNvPicPr>
          <p:nvPr/>
        </p:nvPicPr>
        <p:blipFill>
          <a:blip r:embed="rId3"/>
          <a:stretch>
            <a:fillRect/>
          </a:stretch>
        </p:blipFill>
        <p:spPr>
          <a:xfrm>
            <a:off x="2992428" y="797400"/>
            <a:ext cx="7224876" cy="2506092"/>
          </a:xfrm>
          <a:prstGeom prst="rect">
            <a:avLst/>
          </a:prstGeom>
        </p:spPr>
      </p:pic>
      <p:sp>
        <p:nvSpPr>
          <p:cNvPr id="7" name="직사각형 6">
            <a:extLst>
              <a:ext uri="{FF2B5EF4-FFF2-40B4-BE49-F238E27FC236}">
                <a16:creationId xmlns:a16="http://schemas.microsoft.com/office/drawing/2014/main" id="{B7C1A2B6-4399-60DA-E529-622CA0FCCD02}"/>
              </a:ext>
            </a:extLst>
          </p:cNvPr>
          <p:cNvSpPr/>
          <p:nvPr/>
        </p:nvSpPr>
        <p:spPr>
          <a:xfrm>
            <a:off x="4351087" y="3871513"/>
            <a:ext cx="611529" cy="37201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pic>
        <p:nvPicPr>
          <p:cNvPr id="10" name="그림 9">
            <a:extLst>
              <a:ext uri="{FF2B5EF4-FFF2-40B4-BE49-F238E27FC236}">
                <a16:creationId xmlns:a16="http://schemas.microsoft.com/office/drawing/2014/main" id="{B1816094-AA4E-56F0-79BB-2013268FD055}"/>
              </a:ext>
            </a:extLst>
          </p:cNvPr>
          <p:cNvPicPr>
            <a:picLocks noChangeAspect="1"/>
          </p:cNvPicPr>
          <p:nvPr/>
        </p:nvPicPr>
        <p:blipFill>
          <a:blip r:embed="rId4"/>
          <a:stretch>
            <a:fillRect/>
          </a:stretch>
        </p:blipFill>
        <p:spPr>
          <a:xfrm>
            <a:off x="2992428" y="3478526"/>
            <a:ext cx="7443044" cy="2775266"/>
          </a:xfrm>
          <a:prstGeom prst="rect">
            <a:avLst/>
          </a:prstGeom>
        </p:spPr>
      </p:pic>
      <p:sp>
        <p:nvSpPr>
          <p:cNvPr id="11" name="직사각형 10">
            <a:extLst>
              <a:ext uri="{FF2B5EF4-FFF2-40B4-BE49-F238E27FC236}">
                <a16:creationId xmlns:a16="http://schemas.microsoft.com/office/drawing/2014/main" id="{3A3319AA-B667-8905-E3AC-5707B12845A0}"/>
              </a:ext>
            </a:extLst>
          </p:cNvPr>
          <p:cNvSpPr/>
          <p:nvPr/>
        </p:nvSpPr>
        <p:spPr>
          <a:xfrm>
            <a:off x="6485641" y="2951235"/>
            <a:ext cx="838436" cy="35225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
        <p:nvSpPr>
          <p:cNvPr id="12" name="직사각형 11">
            <a:extLst>
              <a:ext uri="{FF2B5EF4-FFF2-40B4-BE49-F238E27FC236}">
                <a16:creationId xmlns:a16="http://schemas.microsoft.com/office/drawing/2014/main" id="{461B3B57-8E6C-5980-CB8B-43DD7D08141A}"/>
              </a:ext>
            </a:extLst>
          </p:cNvPr>
          <p:cNvSpPr/>
          <p:nvPr/>
        </p:nvSpPr>
        <p:spPr>
          <a:xfrm>
            <a:off x="3435508" y="4234661"/>
            <a:ext cx="5868747" cy="35225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Tree>
    <p:extLst>
      <p:ext uri="{BB962C8B-B14F-4D97-AF65-F5344CB8AC3E}">
        <p14:creationId xmlns:p14="http://schemas.microsoft.com/office/powerpoint/2010/main" val="15034346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직사각형 24"/>
          <p:cNvSpPr/>
          <p:nvPr/>
        </p:nvSpPr>
        <p:spPr>
          <a:xfrm>
            <a:off x="0" y="-8640"/>
            <a:ext cx="1277280" cy="6866280"/>
          </a:xfrm>
          <a:prstGeom prst="rect">
            <a:avLst/>
          </a:prstGeom>
          <a:solidFill>
            <a:srgbClr val="97B6D5"/>
          </a:solidFill>
          <a:ln>
            <a:noFill/>
          </a:ln>
        </p:spPr>
        <p:style>
          <a:lnRef idx="2">
            <a:schemeClr val="accent1">
              <a:shade val="50000"/>
            </a:schemeClr>
          </a:lnRef>
          <a:fillRef idx="1">
            <a:schemeClr val="accent1"/>
          </a:fillRef>
          <a:effectRef idx="0">
            <a:schemeClr val="accent1"/>
          </a:effectRef>
          <a:fontRef idx="minor"/>
        </p:style>
      </p:sp>
      <p:pic>
        <p:nvPicPr>
          <p:cNvPr id="204" name="그림 22" descr="벡터그래픽이(가) 표시된 사진&#10;&#10;매우 높은 신뢰도로 생성된 설명"/>
          <p:cNvPicPr/>
          <p:nvPr/>
        </p:nvPicPr>
        <p:blipFill>
          <a:blip r:embed="rId2"/>
          <a:srcRect l="5252" r="5515"/>
          <a:stretch/>
        </p:blipFill>
        <p:spPr>
          <a:xfrm>
            <a:off x="0" y="797400"/>
            <a:ext cx="1277280" cy="1341720"/>
          </a:xfrm>
          <a:prstGeom prst="rect">
            <a:avLst/>
          </a:prstGeom>
          <a:ln w="0">
            <a:noFill/>
          </a:ln>
        </p:spPr>
      </p:pic>
      <p:sp>
        <p:nvSpPr>
          <p:cNvPr id="201" name="TextBox 45"/>
          <p:cNvSpPr/>
          <p:nvPr/>
        </p:nvSpPr>
        <p:spPr>
          <a:xfrm>
            <a:off x="175680" y="87120"/>
            <a:ext cx="1512000" cy="791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4600" b="0" strike="noStrike" spc="-1">
                <a:solidFill>
                  <a:srgbClr val="FFFFFF"/>
                </a:solidFill>
                <a:latin typeface="타이포_쌍문동 B"/>
                <a:ea typeface="타이포_쌍문동 B"/>
              </a:rPr>
              <a:t>03</a:t>
            </a:r>
            <a:endParaRPr lang="en-US" sz="4600" b="0" strike="noStrike" spc="-1">
              <a:latin typeface="Arial"/>
            </a:endParaRPr>
          </a:p>
        </p:txBody>
      </p:sp>
      <p:sp>
        <p:nvSpPr>
          <p:cNvPr id="2" name="TextBox 39">
            <a:extLst>
              <a:ext uri="{FF2B5EF4-FFF2-40B4-BE49-F238E27FC236}">
                <a16:creationId xmlns:a16="http://schemas.microsoft.com/office/drawing/2014/main" id="{F1C073F7-7919-6954-CD0B-BAE186FB683D}"/>
              </a:ext>
            </a:extLst>
          </p:cNvPr>
          <p:cNvSpPr/>
          <p:nvPr/>
        </p:nvSpPr>
        <p:spPr>
          <a:xfrm>
            <a:off x="1375559" y="279720"/>
            <a:ext cx="5646677" cy="47560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pPr>
            <a:r>
              <a:rPr lang="en-US" sz="2500" b="0" strike="noStrike" spc="-1" dirty="0" err="1">
                <a:solidFill>
                  <a:srgbClr val="4578AD"/>
                </a:solidFill>
                <a:latin typeface="타이포_쌍문동 B"/>
                <a:ea typeface="타이포_쌍문동 B"/>
              </a:rPr>
              <a:t>StoryBoard</a:t>
            </a:r>
            <a:r>
              <a:rPr lang="en-US" sz="2500" spc="-1" dirty="0">
                <a:solidFill>
                  <a:srgbClr val="4578AD"/>
                </a:solidFill>
                <a:latin typeface="타이포_쌍문동 B"/>
                <a:ea typeface="타이포_쌍문동 B"/>
              </a:rPr>
              <a:t>(</a:t>
            </a:r>
            <a:r>
              <a:rPr lang="ko-KR" altLang="en-US" sz="2500" spc="-1" dirty="0">
                <a:solidFill>
                  <a:srgbClr val="4578AD"/>
                </a:solidFill>
                <a:latin typeface="타이포_쌍문동 B"/>
                <a:ea typeface="타이포_쌍문동 B"/>
              </a:rPr>
              <a:t>스토리보드</a:t>
            </a:r>
            <a:r>
              <a:rPr lang="en-US" altLang="ko-KR" sz="2500" spc="-1" dirty="0">
                <a:solidFill>
                  <a:srgbClr val="4578AD"/>
                </a:solidFill>
                <a:latin typeface="타이포_쌍문동 B"/>
                <a:ea typeface="타이포_쌍문동 B"/>
              </a:rPr>
              <a:t>)-</a:t>
            </a:r>
            <a:r>
              <a:rPr lang="ko-KR" altLang="en-US" sz="2500" spc="-1" dirty="0">
                <a:solidFill>
                  <a:srgbClr val="4578AD"/>
                </a:solidFill>
                <a:latin typeface="타이포_쌍문동 B"/>
                <a:ea typeface="타이포_쌍문동 B"/>
              </a:rPr>
              <a:t>회원정보</a:t>
            </a:r>
            <a:endParaRPr lang="en-US" sz="2500" b="0" strike="noStrike" spc="-1" dirty="0">
              <a:latin typeface="Arial"/>
            </a:endParaRPr>
          </a:p>
        </p:txBody>
      </p:sp>
      <p:sp>
        <p:nvSpPr>
          <p:cNvPr id="28" name="TextBox 39">
            <a:extLst>
              <a:ext uri="{FF2B5EF4-FFF2-40B4-BE49-F238E27FC236}">
                <a16:creationId xmlns:a16="http://schemas.microsoft.com/office/drawing/2014/main" id="{7BF08AF3-8FD1-C62E-B8E4-CEFC9BF530A0}"/>
              </a:ext>
            </a:extLst>
          </p:cNvPr>
          <p:cNvSpPr/>
          <p:nvPr/>
        </p:nvSpPr>
        <p:spPr>
          <a:xfrm>
            <a:off x="1677400" y="741639"/>
            <a:ext cx="5646677"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pPr>
            <a:r>
              <a:rPr lang="en-US" altLang="ko-KR" b="0" strike="noStrike" spc="-1" dirty="0">
                <a:solidFill>
                  <a:srgbClr val="4578AD"/>
                </a:solidFill>
                <a:latin typeface="타이포_쌍문동 B"/>
                <a:ea typeface="타이포_쌍문동 B"/>
              </a:rPr>
              <a:t>-</a:t>
            </a:r>
            <a:r>
              <a:rPr lang="ko-KR" altLang="en-US" spc="-1" dirty="0">
                <a:solidFill>
                  <a:srgbClr val="4578AD"/>
                </a:solidFill>
                <a:latin typeface="타이포_쌍문동 B"/>
                <a:ea typeface="타이포_쌍문동 B"/>
              </a:rPr>
              <a:t>마이페이지</a:t>
            </a:r>
            <a:endParaRPr lang="en-US" b="0" strike="noStrike" spc="-1" dirty="0">
              <a:latin typeface="Arial"/>
            </a:endParaRPr>
          </a:p>
        </p:txBody>
      </p:sp>
      <p:pic>
        <p:nvPicPr>
          <p:cNvPr id="3" name="그림 2">
            <a:extLst>
              <a:ext uri="{FF2B5EF4-FFF2-40B4-BE49-F238E27FC236}">
                <a16:creationId xmlns:a16="http://schemas.microsoft.com/office/drawing/2014/main" id="{D64B951B-DF3B-ED3F-1DA5-1425B6B6B5A3}"/>
              </a:ext>
            </a:extLst>
          </p:cNvPr>
          <p:cNvPicPr>
            <a:picLocks noChangeAspect="1"/>
          </p:cNvPicPr>
          <p:nvPr/>
        </p:nvPicPr>
        <p:blipFill>
          <a:blip r:embed="rId3"/>
          <a:stretch>
            <a:fillRect/>
          </a:stretch>
        </p:blipFill>
        <p:spPr>
          <a:xfrm>
            <a:off x="1855341" y="1367376"/>
            <a:ext cx="7599377" cy="2573740"/>
          </a:xfrm>
          <a:prstGeom prst="rect">
            <a:avLst/>
          </a:prstGeom>
        </p:spPr>
      </p:pic>
      <p:sp>
        <p:nvSpPr>
          <p:cNvPr id="14" name="직사각형 13">
            <a:extLst>
              <a:ext uri="{FF2B5EF4-FFF2-40B4-BE49-F238E27FC236}">
                <a16:creationId xmlns:a16="http://schemas.microsoft.com/office/drawing/2014/main" id="{5B4BF02E-43C5-45AE-51DD-3900658431B8}"/>
              </a:ext>
            </a:extLst>
          </p:cNvPr>
          <p:cNvSpPr/>
          <p:nvPr/>
        </p:nvSpPr>
        <p:spPr>
          <a:xfrm>
            <a:off x="6495955" y="1406331"/>
            <a:ext cx="615059" cy="19550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
        <p:nvSpPr>
          <p:cNvPr id="15" name="화살표: 아래쪽 14">
            <a:extLst>
              <a:ext uri="{FF2B5EF4-FFF2-40B4-BE49-F238E27FC236}">
                <a16:creationId xmlns:a16="http://schemas.microsoft.com/office/drawing/2014/main" id="{5240D187-1A1B-E793-B58C-CE95430C1D5F}"/>
              </a:ext>
            </a:extLst>
          </p:cNvPr>
          <p:cNvSpPr/>
          <p:nvPr/>
        </p:nvSpPr>
        <p:spPr>
          <a:xfrm>
            <a:off x="5452475" y="4085493"/>
            <a:ext cx="643525" cy="660679"/>
          </a:xfrm>
          <a:prstGeom prst="downArrow">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pic>
        <p:nvPicPr>
          <p:cNvPr id="5" name="그림 4">
            <a:extLst>
              <a:ext uri="{FF2B5EF4-FFF2-40B4-BE49-F238E27FC236}">
                <a16:creationId xmlns:a16="http://schemas.microsoft.com/office/drawing/2014/main" id="{7F735AAC-3C56-A55D-E31D-4DD3F7FC8EE4}"/>
              </a:ext>
            </a:extLst>
          </p:cNvPr>
          <p:cNvPicPr>
            <a:picLocks noChangeAspect="1"/>
          </p:cNvPicPr>
          <p:nvPr/>
        </p:nvPicPr>
        <p:blipFill>
          <a:blip r:embed="rId4"/>
          <a:stretch>
            <a:fillRect/>
          </a:stretch>
        </p:blipFill>
        <p:spPr>
          <a:xfrm>
            <a:off x="1536913" y="4384963"/>
            <a:ext cx="7917806" cy="2110923"/>
          </a:xfrm>
          <a:prstGeom prst="rect">
            <a:avLst/>
          </a:prstGeom>
        </p:spPr>
      </p:pic>
    </p:spTree>
    <p:extLst>
      <p:ext uri="{BB962C8B-B14F-4D97-AF65-F5344CB8AC3E}">
        <p14:creationId xmlns:p14="http://schemas.microsoft.com/office/powerpoint/2010/main" val="20082520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직사각형 23"/>
          <p:cNvSpPr/>
          <p:nvPr/>
        </p:nvSpPr>
        <p:spPr>
          <a:xfrm>
            <a:off x="0" y="-8640"/>
            <a:ext cx="1276560" cy="6865560"/>
          </a:xfrm>
          <a:prstGeom prst="rect">
            <a:avLst/>
          </a:prstGeom>
          <a:solidFill>
            <a:srgbClr val="97B6D5"/>
          </a:solidFill>
          <a:ln>
            <a:noFill/>
          </a:ln>
        </p:spPr>
        <p:style>
          <a:lnRef idx="2">
            <a:schemeClr val="accent1">
              <a:shade val="50000"/>
            </a:schemeClr>
          </a:lnRef>
          <a:fillRef idx="1">
            <a:schemeClr val="accent1"/>
          </a:fillRef>
          <a:effectRef idx="0">
            <a:schemeClr val="accent1"/>
          </a:effectRef>
          <a:fontRef idx="minor"/>
        </p:style>
      </p:sp>
      <p:sp>
        <p:nvSpPr>
          <p:cNvPr id="215" name="TextBox 41"/>
          <p:cNvSpPr/>
          <p:nvPr/>
        </p:nvSpPr>
        <p:spPr>
          <a:xfrm>
            <a:off x="175680" y="87120"/>
            <a:ext cx="1511280" cy="790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4600" b="0" strike="noStrike" spc="-1">
                <a:solidFill>
                  <a:srgbClr val="FFFFFF"/>
                </a:solidFill>
                <a:latin typeface="타이포_쌍문동 B"/>
                <a:ea typeface="타이포_쌍문동 B"/>
              </a:rPr>
              <a:t>04</a:t>
            </a:r>
            <a:endParaRPr lang="en-US" sz="4600" b="0" strike="noStrike" spc="-1">
              <a:latin typeface="Arial"/>
            </a:endParaRPr>
          </a:p>
        </p:txBody>
      </p:sp>
      <p:sp>
        <p:nvSpPr>
          <p:cNvPr id="216" name="TextBox 43"/>
          <p:cNvSpPr/>
          <p:nvPr/>
        </p:nvSpPr>
        <p:spPr>
          <a:xfrm>
            <a:off x="1402200" y="280800"/>
            <a:ext cx="7907400" cy="47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2500" b="0" strike="noStrike" spc="-1" dirty="0">
                <a:solidFill>
                  <a:srgbClr val="4578AD"/>
                </a:solidFill>
                <a:latin typeface="타이포_쌍문동 B"/>
                <a:ea typeface="타이포_쌍문동 B"/>
              </a:rPr>
              <a:t>Class Diagram - </a:t>
            </a:r>
            <a:r>
              <a:rPr lang="en-US" sz="2500" spc="-1" dirty="0">
                <a:solidFill>
                  <a:srgbClr val="4578AD"/>
                </a:solidFill>
                <a:latin typeface="타이포_쌍문동 B"/>
                <a:ea typeface="타이포_쌍문동 B"/>
              </a:rPr>
              <a:t>BOARD</a:t>
            </a:r>
            <a:endParaRPr lang="en-US" sz="2500" b="0" strike="noStrike" spc="-1" dirty="0">
              <a:latin typeface="Arial"/>
            </a:endParaRPr>
          </a:p>
        </p:txBody>
      </p:sp>
      <p:pic>
        <p:nvPicPr>
          <p:cNvPr id="217" name="그림 26" descr="벡터그래픽이(가) 표시된 사진&#10;&#10;매우 높은 신뢰도로 생성된 설명"/>
          <p:cNvPicPr/>
          <p:nvPr/>
        </p:nvPicPr>
        <p:blipFill>
          <a:blip r:embed="rId3"/>
          <a:srcRect l="5252" r="5515"/>
          <a:stretch/>
        </p:blipFill>
        <p:spPr>
          <a:xfrm>
            <a:off x="0" y="797400"/>
            <a:ext cx="1276560" cy="1341000"/>
          </a:xfrm>
          <a:prstGeom prst="rect">
            <a:avLst/>
          </a:prstGeom>
          <a:ln w="0">
            <a:noFill/>
          </a:ln>
        </p:spPr>
      </p:pic>
      <p:sp>
        <p:nvSpPr>
          <p:cNvPr id="218" name="사각형: 둥근 모서리 33"/>
          <p:cNvSpPr/>
          <p:nvPr/>
        </p:nvSpPr>
        <p:spPr>
          <a:xfrm>
            <a:off x="2330640" y="1334160"/>
            <a:ext cx="4231080" cy="2656440"/>
          </a:xfrm>
          <a:prstGeom prst="roundRect">
            <a:avLst>
              <a:gd name="adj" fmla="val 16667"/>
            </a:avLst>
          </a:prstGeom>
          <a:solidFill>
            <a:srgbClr val="F2F3EE"/>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ko-KR" sz="1400" b="0" strike="noStrike" spc="-1">
                <a:solidFill>
                  <a:srgbClr val="404040"/>
                </a:solidFill>
                <a:latin typeface="나눔스퀘어 Bold"/>
                <a:ea typeface="나눔스퀘어 Bold"/>
              </a:rPr>
              <a:t>내용을 입력해주세요</a:t>
            </a:r>
            <a:endParaRPr lang="en-US" sz="1400" b="0" strike="noStrike" spc="-1">
              <a:latin typeface="Arial"/>
            </a:endParaRPr>
          </a:p>
        </p:txBody>
      </p:sp>
      <p:pic>
        <p:nvPicPr>
          <p:cNvPr id="219" name="그림 218"/>
          <p:cNvPicPr/>
          <p:nvPr/>
        </p:nvPicPr>
        <p:blipFill>
          <a:blip r:embed="rId4"/>
          <a:stretch/>
        </p:blipFill>
        <p:spPr>
          <a:xfrm>
            <a:off x="2700000" y="1080000"/>
            <a:ext cx="7560000" cy="5341680"/>
          </a:xfrm>
          <a:prstGeom prst="rect">
            <a:avLst/>
          </a:prstGeom>
          <a:ln w="0">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EB6BECCF-6F04-C569-5457-697D45D7DB86}"/>
              </a:ext>
            </a:extLst>
          </p:cNvPr>
          <p:cNvPicPr>
            <a:picLocks noChangeAspect="1"/>
          </p:cNvPicPr>
          <p:nvPr/>
        </p:nvPicPr>
        <p:blipFill>
          <a:blip r:embed="rId2"/>
          <a:stretch>
            <a:fillRect/>
          </a:stretch>
        </p:blipFill>
        <p:spPr>
          <a:xfrm>
            <a:off x="1677400" y="1759843"/>
            <a:ext cx="9943528" cy="504825"/>
          </a:xfrm>
          <a:prstGeom prst="rect">
            <a:avLst/>
          </a:prstGeom>
        </p:spPr>
      </p:pic>
      <p:sp>
        <p:nvSpPr>
          <p:cNvPr id="200" name="직사각형 24"/>
          <p:cNvSpPr/>
          <p:nvPr/>
        </p:nvSpPr>
        <p:spPr>
          <a:xfrm>
            <a:off x="0" y="-8640"/>
            <a:ext cx="1277280" cy="6866280"/>
          </a:xfrm>
          <a:prstGeom prst="rect">
            <a:avLst/>
          </a:prstGeom>
          <a:solidFill>
            <a:srgbClr val="97B6D5"/>
          </a:solidFill>
          <a:ln>
            <a:noFill/>
          </a:ln>
        </p:spPr>
        <p:style>
          <a:lnRef idx="2">
            <a:schemeClr val="accent1">
              <a:shade val="50000"/>
            </a:schemeClr>
          </a:lnRef>
          <a:fillRef idx="1">
            <a:schemeClr val="accent1"/>
          </a:fillRef>
          <a:effectRef idx="0">
            <a:schemeClr val="accent1"/>
          </a:effectRef>
          <a:fontRef idx="minor"/>
        </p:style>
      </p:sp>
      <p:pic>
        <p:nvPicPr>
          <p:cNvPr id="204" name="그림 22" descr="벡터그래픽이(가) 표시된 사진&#10;&#10;매우 높은 신뢰도로 생성된 설명"/>
          <p:cNvPicPr/>
          <p:nvPr/>
        </p:nvPicPr>
        <p:blipFill>
          <a:blip r:embed="rId3"/>
          <a:srcRect l="5252" r="5515"/>
          <a:stretch/>
        </p:blipFill>
        <p:spPr>
          <a:xfrm>
            <a:off x="0" y="797400"/>
            <a:ext cx="1277280" cy="1341720"/>
          </a:xfrm>
          <a:prstGeom prst="rect">
            <a:avLst/>
          </a:prstGeom>
          <a:ln w="0">
            <a:noFill/>
          </a:ln>
        </p:spPr>
      </p:pic>
      <p:sp>
        <p:nvSpPr>
          <p:cNvPr id="201" name="TextBox 45"/>
          <p:cNvSpPr/>
          <p:nvPr/>
        </p:nvSpPr>
        <p:spPr>
          <a:xfrm>
            <a:off x="175680" y="87120"/>
            <a:ext cx="1512000" cy="791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sz="4600" b="0" i="0" u="none" strike="noStrike" kern="1200" cap="none" spc="-1" normalizeH="0" baseline="0" noProof="0">
                <a:ln>
                  <a:noFill/>
                </a:ln>
                <a:solidFill>
                  <a:srgbClr val="FFFFFF"/>
                </a:solidFill>
                <a:effectLst/>
                <a:uLnTx/>
                <a:uFillTx/>
                <a:latin typeface="타이포_쌍문동 B"/>
                <a:ea typeface="타이포_쌍문동 B"/>
              </a:rPr>
              <a:t>03</a:t>
            </a:r>
            <a:endParaRPr kumimoji="0" lang="en-US" sz="4600" b="0" i="0" u="none" strike="noStrike" kern="1200" cap="none" spc="-1" normalizeH="0" baseline="0" noProof="0">
              <a:ln>
                <a:noFill/>
              </a:ln>
              <a:solidFill>
                <a:prstClr val="black"/>
              </a:solidFill>
              <a:effectLst/>
              <a:uLnTx/>
              <a:uFillTx/>
              <a:latin typeface="Arial"/>
            </a:endParaRPr>
          </a:p>
        </p:txBody>
      </p:sp>
      <p:sp>
        <p:nvSpPr>
          <p:cNvPr id="2" name="TextBox 39">
            <a:extLst>
              <a:ext uri="{FF2B5EF4-FFF2-40B4-BE49-F238E27FC236}">
                <a16:creationId xmlns:a16="http://schemas.microsoft.com/office/drawing/2014/main" id="{F1C073F7-7919-6954-CD0B-BAE186FB683D}"/>
              </a:ext>
            </a:extLst>
          </p:cNvPr>
          <p:cNvSpPr/>
          <p:nvPr/>
        </p:nvSpPr>
        <p:spPr>
          <a:xfrm>
            <a:off x="1375559" y="279720"/>
            <a:ext cx="5646677" cy="47560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sz="2500" b="0" i="0" u="none" strike="noStrike" kern="1200" cap="none" spc="-1" normalizeH="0" baseline="0" noProof="0" dirty="0" err="1">
                <a:ln>
                  <a:noFill/>
                </a:ln>
                <a:solidFill>
                  <a:srgbClr val="4578AD"/>
                </a:solidFill>
                <a:effectLst/>
                <a:uLnTx/>
                <a:uFillTx/>
                <a:latin typeface="타이포_쌍문동 B"/>
                <a:ea typeface="타이포_쌍문동 B"/>
              </a:rPr>
              <a:t>StoryBoard</a:t>
            </a:r>
            <a:r>
              <a:rPr kumimoji="0" lang="en-US" sz="2500" b="0" i="0" u="none" strike="noStrike" kern="1200" cap="none" spc="-1" normalizeH="0" baseline="0" noProof="0" dirty="0">
                <a:ln>
                  <a:noFill/>
                </a:ln>
                <a:solidFill>
                  <a:srgbClr val="4578AD"/>
                </a:solidFill>
                <a:effectLst/>
                <a:uLnTx/>
                <a:uFillTx/>
                <a:latin typeface="타이포_쌍문동 B"/>
                <a:ea typeface="타이포_쌍문동 B"/>
              </a:rPr>
              <a:t>(</a:t>
            </a:r>
            <a:r>
              <a:rPr kumimoji="0" lang="ko-KR" altLang="en-US" sz="2500" b="0" i="0" u="none" strike="noStrike" kern="1200" cap="none" spc="-1" normalizeH="0" baseline="0" noProof="0" dirty="0">
                <a:ln>
                  <a:noFill/>
                </a:ln>
                <a:solidFill>
                  <a:srgbClr val="4578AD"/>
                </a:solidFill>
                <a:effectLst/>
                <a:uLnTx/>
                <a:uFillTx/>
                <a:latin typeface="타이포_쌍문동 B"/>
                <a:ea typeface="타이포_쌍문동 B"/>
              </a:rPr>
              <a:t>스토리보드</a:t>
            </a:r>
            <a:r>
              <a:rPr kumimoji="0" lang="en-US" altLang="ko-KR" sz="2500" b="0" i="0" u="none" strike="noStrike" kern="1200" cap="none" spc="-1" normalizeH="0" baseline="0" noProof="0" dirty="0">
                <a:ln>
                  <a:noFill/>
                </a:ln>
                <a:solidFill>
                  <a:srgbClr val="4578AD"/>
                </a:solidFill>
                <a:effectLst/>
                <a:uLnTx/>
                <a:uFillTx/>
                <a:latin typeface="타이포_쌍문동 B"/>
                <a:ea typeface="타이포_쌍문동 B"/>
              </a:rPr>
              <a:t>)-</a:t>
            </a:r>
            <a:r>
              <a:rPr kumimoji="0" lang="en-US" altLang="ko-KR" sz="2500" b="0" i="0" u="none" strike="noStrike" kern="1200" cap="none" spc="-1" normalizeH="0" baseline="0" noProof="0" dirty="0" err="1">
                <a:ln>
                  <a:noFill/>
                </a:ln>
                <a:solidFill>
                  <a:srgbClr val="4578AD"/>
                </a:solidFill>
                <a:effectLst/>
                <a:uLnTx/>
                <a:uFillTx/>
                <a:latin typeface="타이포_쌍문동 B"/>
                <a:ea typeface="타이포_쌍문동 B"/>
              </a:rPr>
              <a:t>QnA</a:t>
            </a:r>
            <a:endParaRPr kumimoji="0" lang="en-US" sz="2500" b="0" i="0" u="none" strike="noStrike" kern="1200" cap="none" spc="-1" normalizeH="0" baseline="0" noProof="0" dirty="0">
              <a:ln>
                <a:noFill/>
              </a:ln>
              <a:solidFill>
                <a:prstClr val="black"/>
              </a:solidFill>
              <a:effectLst/>
              <a:uLnTx/>
              <a:uFillTx/>
              <a:latin typeface="Arial"/>
            </a:endParaRPr>
          </a:p>
        </p:txBody>
      </p:sp>
      <p:sp>
        <p:nvSpPr>
          <p:cNvPr id="28" name="TextBox 39">
            <a:extLst>
              <a:ext uri="{FF2B5EF4-FFF2-40B4-BE49-F238E27FC236}">
                <a16:creationId xmlns:a16="http://schemas.microsoft.com/office/drawing/2014/main" id="{7BF08AF3-8FD1-C62E-B8E4-CEFC9BF530A0}"/>
              </a:ext>
            </a:extLst>
          </p:cNvPr>
          <p:cNvSpPr/>
          <p:nvPr/>
        </p:nvSpPr>
        <p:spPr>
          <a:xfrm>
            <a:off x="1677400" y="741639"/>
            <a:ext cx="5646677"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1" normalizeH="0" baseline="0" noProof="0" dirty="0">
                <a:ln>
                  <a:noFill/>
                </a:ln>
                <a:solidFill>
                  <a:srgbClr val="4578AD"/>
                </a:solidFill>
                <a:effectLst/>
                <a:uLnTx/>
                <a:uFillTx/>
                <a:latin typeface="타이포_쌍문동 B"/>
                <a:ea typeface="타이포_쌍문동 B"/>
              </a:rPr>
              <a:t>-</a:t>
            </a:r>
            <a:r>
              <a:rPr kumimoji="0" lang="ko-KR" altLang="en-US" sz="1800" b="0" i="0" u="none" strike="noStrike" kern="1200" cap="none" spc="-1" normalizeH="0" baseline="0" noProof="0" dirty="0">
                <a:ln>
                  <a:noFill/>
                </a:ln>
                <a:solidFill>
                  <a:srgbClr val="4578AD"/>
                </a:solidFill>
                <a:effectLst/>
                <a:uLnTx/>
                <a:uFillTx/>
                <a:latin typeface="타이포_쌍문동 B"/>
                <a:ea typeface="타이포_쌍문동 B"/>
              </a:rPr>
              <a:t>게시글 등록</a:t>
            </a:r>
            <a:endParaRPr kumimoji="0" lang="en-US" sz="1800" b="0" i="0" u="none" strike="noStrike" kern="1200" cap="none" spc="-1" normalizeH="0" baseline="0" noProof="0" dirty="0">
              <a:ln>
                <a:noFill/>
              </a:ln>
              <a:solidFill>
                <a:prstClr val="black"/>
              </a:solidFill>
              <a:effectLst/>
              <a:uLnTx/>
              <a:uFillTx/>
              <a:latin typeface="Arial"/>
            </a:endParaRPr>
          </a:p>
        </p:txBody>
      </p:sp>
      <p:pic>
        <p:nvPicPr>
          <p:cNvPr id="13" name="그림 12">
            <a:extLst>
              <a:ext uri="{FF2B5EF4-FFF2-40B4-BE49-F238E27FC236}">
                <a16:creationId xmlns:a16="http://schemas.microsoft.com/office/drawing/2014/main" id="{23039D72-86FD-2048-8657-3FDB403393DD}"/>
              </a:ext>
            </a:extLst>
          </p:cNvPr>
          <p:cNvPicPr>
            <a:picLocks noChangeAspect="1"/>
          </p:cNvPicPr>
          <p:nvPr/>
        </p:nvPicPr>
        <p:blipFill>
          <a:blip r:embed="rId4"/>
          <a:stretch>
            <a:fillRect/>
          </a:stretch>
        </p:blipFill>
        <p:spPr>
          <a:xfrm>
            <a:off x="9530181" y="2561742"/>
            <a:ext cx="1162050" cy="504825"/>
          </a:xfrm>
          <a:prstGeom prst="rect">
            <a:avLst/>
          </a:prstGeom>
        </p:spPr>
      </p:pic>
      <p:sp>
        <p:nvSpPr>
          <p:cNvPr id="12" name="직사각형 11">
            <a:extLst>
              <a:ext uri="{FF2B5EF4-FFF2-40B4-BE49-F238E27FC236}">
                <a16:creationId xmlns:a16="http://schemas.microsoft.com/office/drawing/2014/main" id="{7D6C2106-36B5-0BD5-E936-05154077AA6A}"/>
              </a:ext>
            </a:extLst>
          </p:cNvPr>
          <p:cNvSpPr/>
          <p:nvPr/>
        </p:nvSpPr>
        <p:spPr>
          <a:xfrm>
            <a:off x="9653047" y="2573739"/>
            <a:ext cx="944304" cy="41616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0000"/>
              </a:solidFill>
              <a:effectLst/>
              <a:uLnTx/>
              <a:uFillTx/>
              <a:latin typeface="Arial"/>
            </a:endParaRPr>
          </a:p>
        </p:txBody>
      </p:sp>
      <p:pic>
        <p:nvPicPr>
          <p:cNvPr id="15" name="그림 14">
            <a:extLst>
              <a:ext uri="{FF2B5EF4-FFF2-40B4-BE49-F238E27FC236}">
                <a16:creationId xmlns:a16="http://schemas.microsoft.com/office/drawing/2014/main" id="{B8B6FC35-A3AE-5DAF-6E05-7DA5B49D19A2}"/>
              </a:ext>
            </a:extLst>
          </p:cNvPr>
          <p:cNvPicPr>
            <a:picLocks noChangeAspect="1"/>
          </p:cNvPicPr>
          <p:nvPr/>
        </p:nvPicPr>
        <p:blipFill>
          <a:blip r:embed="rId5"/>
          <a:stretch>
            <a:fillRect/>
          </a:stretch>
        </p:blipFill>
        <p:spPr>
          <a:xfrm>
            <a:off x="1989521" y="669093"/>
            <a:ext cx="8848821" cy="6188907"/>
          </a:xfrm>
          <a:prstGeom prst="rect">
            <a:avLst/>
          </a:prstGeom>
        </p:spPr>
      </p:pic>
      <p:sp>
        <p:nvSpPr>
          <p:cNvPr id="16" name="직사각형 15">
            <a:extLst>
              <a:ext uri="{FF2B5EF4-FFF2-40B4-BE49-F238E27FC236}">
                <a16:creationId xmlns:a16="http://schemas.microsoft.com/office/drawing/2014/main" id="{1234BD9C-4BEF-24C1-CD3B-492E119FA93A}"/>
              </a:ext>
            </a:extLst>
          </p:cNvPr>
          <p:cNvSpPr/>
          <p:nvPr/>
        </p:nvSpPr>
        <p:spPr>
          <a:xfrm>
            <a:off x="9898144" y="6447617"/>
            <a:ext cx="940198" cy="36732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Tree>
    <p:extLst>
      <p:ext uri="{BB962C8B-B14F-4D97-AF65-F5344CB8AC3E}">
        <p14:creationId xmlns:p14="http://schemas.microsoft.com/office/powerpoint/2010/main" val="3005975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직사각형 24"/>
          <p:cNvSpPr/>
          <p:nvPr/>
        </p:nvSpPr>
        <p:spPr>
          <a:xfrm>
            <a:off x="0" y="-8640"/>
            <a:ext cx="1277280" cy="6866280"/>
          </a:xfrm>
          <a:prstGeom prst="rect">
            <a:avLst/>
          </a:prstGeom>
          <a:solidFill>
            <a:srgbClr val="97B6D5"/>
          </a:solidFill>
          <a:ln>
            <a:noFill/>
          </a:ln>
        </p:spPr>
        <p:style>
          <a:lnRef idx="2">
            <a:schemeClr val="accent1">
              <a:shade val="50000"/>
            </a:schemeClr>
          </a:lnRef>
          <a:fillRef idx="1">
            <a:schemeClr val="accent1"/>
          </a:fillRef>
          <a:effectRef idx="0">
            <a:schemeClr val="accent1"/>
          </a:effectRef>
          <a:fontRef idx="minor"/>
        </p:style>
      </p:sp>
      <p:pic>
        <p:nvPicPr>
          <p:cNvPr id="204" name="그림 22" descr="벡터그래픽이(가) 표시된 사진&#10;&#10;매우 높은 신뢰도로 생성된 설명"/>
          <p:cNvPicPr/>
          <p:nvPr/>
        </p:nvPicPr>
        <p:blipFill>
          <a:blip r:embed="rId2"/>
          <a:srcRect l="5252" r="5515"/>
          <a:stretch/>
        </p:blipFill>
        <p:spPr>
          <a:xfrm>
            <a:off x="0" y="797400"/>
            <a:ext cx="1277280" cy="1341720"/>
          </a:xfrm>
          <a:prstGeom prst="rect">
            <a:avLst/>
          </a:prstGeom>
          <a:ln w="0">
            <a:noFill/>
          </a:ln>
        </p:spPr>
      </p:pic>
      <p:sp>
        <p:nvSpPr>
          <p:cNvPr id="201" name="TextBox 45"/>
          <p:cNvSpPr/>
          <p:nvPr/>
        </p:nvSpPr>
        <p:spPr>
          <a:xfrm>
            <a:off x="175680" y="87120"/>
            <a:ext cx="1512000" cy="791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sz="4600" b="0" i="0" u="none" strike="noStrike" kern="1200" cap="none" spc="-1" normalizeH="0" baseline="0" noProof="0">
                <a:ln>
                  <a:noFill/>
                </a:ln>
                <a:solidFill>
                  <a:srgbClr val="FFFFFF"/>
                </a:solidFill>
                <a:effectLst/>
                <a:uLnTx/>
                <a:uFillTx/>
                <a:latin typeface="타이포_쌍문동 B"/>
                <a:ea typeface="타이포_쌍문동 B"/>
              </a:rPr>
              <a:t>03</a:t>
            </a:r>
            <a:endParaRPr kumimoji="0" lang="en-US" sz="4600" b="0" i="0" u="none" strike="noStrike" kern="1200" cap="none" spc="-1" normalizeH="0" baseline="0" noProof="0">
              <a:ln>
                <a:noFill/>
              </a:ln>
              <a:solidFill>
                <a:prstClr val="black"/>
              </a:solidFill>
              <a:effectLst/>
              <a:uLnTx/>
              <a:uFillTx/>
              <a:latin typeface="Arial"/>
            </a:endParaRPr>
          </a:p>
        </p:txBody>
      </p:sp>
      <p:sp>
        <p:nvSpPr>
          <p:cNvPr id="2" name="TextBox 39">
            <a:extLst>
              <a:ext uri="{FF2B5EF4-FFF2-40B4-BE49-F238E27FC236}">
                <a16:creationId xmlns:a16="http://schemas.microsoft.com/office/drawing/2014/main" id="{F1C073F7-7919-6954-CD0B-BAE186FB683D}"/>
              </a:ext>
            </a:extLst>
          </p:cNvPr>
          <p:cNvSpPr/>
          <p:nvPr/>
        </p:nvSpPr>
        <p:spPr>
          <a:xfrm>
            <a:off x="1375559" y="279720"/>
            <a:ext cx="5646677" cy="47560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sz="2500" b="0" i="0" u="none" strike="noStrike" kern="1200" cap="none" spc="-1" normalizeH="0" baseline="0" noProof="0" dirty="0" err="1">
                <a:ln>
                  <a:noFill/>
                </a:ln>
                <a:solidFill>
                  <a:srgbClr val="4578AD"/>
                </a:solidFill>
                <a:effectLst/>
                <a:uLnTx/>
                <a:uFillTx/>
                <a:latin typeface="타이포_쌍문동 B"/>
                <a:ea typeface="타이포_쌍문동 B"/>
              </a:rPr>
              <a:t>StoryBoard</a:t>
            </a:r>
            <a:r>
              <a:rPr kumimoji="0" lang="en-US" sz="2500" b="0" i="0" u="none" strike="noStrike" kern="1200" cap="none" spc="-1" normalizeH="0" baseline="0" noProof="0" dirty="0">
                <a:ln>
                  <a:noFill/>
                </a:ln>
                <a:solidFill>
                  <a:srgbClr val="4578AD"/>
                </a:solidFill>
                <a:effectLst/>
                <a:uLnTx/>
                <a:uFillTx/>
                <a:latin typeface="타이포_쌍문동 B"/>
                <a:ea typeface="타이포_쌍문동 B"/>
              </a:rPr>
              <a:t>(</a:t>
            </a:r>
            <a:r>
              <a:rPr kumimoji="0" lang="ko-KR" altLang="en-US" sz="2500" b="0" i="0" u="none" strike="noStrike" kern="1200" cap="none" spc="-1" normalizeH="0" baseline="0" noProof="0" dirty="0">
                <a:ln>
                  <a:noFill/>
                </a:ln>
                <a:solidFill>
                  <a:srgbClr val="4578AD"/>
                </a:solidFill>
                <a:effectLst/>
                <a:uLnTx/>
                <a:uFillTx/>
                <a:latin typeface="타이포_쌍문동 B"/>
                <a:ea typeface="타이포_쌍문동 B"/>
              </a:rPr>
              <a:t>스토리보드</a:t>
            </a:r>
            <a:r>
              <a:rPr kumimoji="0" lang="en-US" altLang="ko-KR" sz="2500" b="0" i="0" u="none" strike="noStrike" kern="1200" cap="none" spc="-1" normalizeH="0" baseline="0" noProof="0" dirty="0">
                <a:ln>
                  <a:noFill/>
                </a:ln>
                <a:solidFill>
                  <a:srgbClr val="4578AD"/>
                </a:solidFill>
                <a:effectLst/>
                <a:uLnTx/>
                <a:uFillTx/>
                <a:latin typeface="타이포_쌍문동 B"/>
                <a:ea typeface="타이포_쌍문동 B"/>
              </a:rPr>
              <a:t>)-</a:t>
            </a:r>
            <a:r>
              <a:rPr kumimoji="0" lang="en-US" altLang="ko-KR" sz="2500" b="0" i="0" u="none" strike="noStrike" kern="1200" cap="none" spc="-1" normalizeH="0" baseline="0" noProof="0" dirty="0" err="1">
                <a:ln>
                  <a:noFill/>
                </a:ln>
                <a:solidFill>
                  <a:srgbClr val="4578AD"/>
                </a:solidFill>
                <a:effectLst/>
                <a:uLnTx/>
                <a:uFillTx/>
                <a:latin typeface="타이포_쌍문동 B"/>
                <a:ea typeface="타이포_쌍문동 B"/>
              </a:rPr>
              <a:t>QnA</a:t>
            </a:r>
            <a:endParaRPr kumimoji="0" lang="en-US" sz="2500" b="0" i="0" u="none" strike="noStrike" kern="1200" cap="none" spc="-1" normalizeH="0" baseline="0" noProof="0" dirty="0">
              <a:ln>
                <a:noFill/>
              </a:ln>
              <a:solidFill>
                <a:prstClr val="black"/>
              </a:solidFill>
              <a:effectLst/>
              <a:uLnTx/>
              <a:uFillTx/>
              <a:latin typeface="Arial"/>
            </a:endParaRPr>
          </a:p>
        </p:txBody>
      </p:sp>
      <p:sp>
        <p:nvSpPr>
          <p:cNvPr id="28" name="TextBox 39">
            <a:extLst>
              <a:ext uri="{FF2B5EF4-FFF2-40B4-BE49-F238E27FC236}">
                <a16:creationId xmlns:a16="http://schemas.microsoft.com/office/drawing/2014/main" id="{7BF08AF3-8FD1-C62E-B8E4-CEFC9BF530A0}"/>
              </a:ext>
            </a:extLst>
          </p:cNvPr>
          <p:cNvSpPr/>
          <p:nvPr/>
        </p:nvSpPr>
        <p:spPr>
          <a:xfrm>
            <a:off x="1677400" y="741639"/>
            <a:ext cx="5646677"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1" normalizeH="0" baseline="0" noProof="0" dirty="0">
                <a:ln>
                  <a:noFill/>
                </a:ln>
                <a:solidFill>
                  <a:srgbClr val="4578AD"/>
                </a:solidFill>
                <a:effectLst/>
                <a:uLnTx/>
                <a:uFillTx/>
                <a:latin typeface="타이포_쌍문동 B"/>
                <a:ea typeface="타이포_쌍문동 B"/>
              </a:rPr>
              <a:t>-</a:t>
            </a:r>
            <a:r>
              <a:rPr kumimoji="0" lang="ko-KR" altLang="en-US" sz="1800" b="0" i="0" u="none" strike="noStrike" kern="1200" cap="none" spc="-1" normalizeH="0" baseline="0" noProof="0" dirty="0">
                <a:ln>
                  <a:noFill/>
                </a:ln>
                <a:solidFill>
                  <a:srgbClr val="4578AD"/>
                </a:solidFill>
                <a:effectLst/>
                <a:uLnTx/>
                <a:uFillTx/>
                <a:latin typeface="타이포_쌍문동 B"/>
                <a:ea typeface="타이포_쌍문동 B"/>
              </a:rPr>
              <a:t>게시글 확인 및 수정</a:t>
            </a:r>
            <a:endParaRPr kumimoji="0" lang="en-US" sz="1800" b="0" i="0" u="none" strike="noStrike" kern="1200" cap="none" spc="-1" normalizeH="0" baseline="0" noProof="0" dirty="0">
              <a:ln>
                <a:noFill/>
              </a:ln>
              <a:solidFill>
                <a:prstClr val="black"/>
              </a:solidFill>
              <a:effectLst/>
              <a:uLnTx/>
              <a:uFillTx/>
              <a:latin typeface="Arial"/>
            </a:endParaRPr>
          </a:p>
        </p:txBody>
      </p:sp>
      <p:pic>
        <p:nvPicPr>
          <p:cNvPr id="4" name="그림 3">
            <a:extLst>
              <a:ext uri="{FF2B5EF4-FFF2-40B4-BE49-F238E27FC236}">
                <a16:creationId xmlns:a16="http://schemas.microsoft.com/office/drawing/2014/main" id="{25EE1448-7FDC-698D-6D8A-87BA88E56319}"/>
              </a:ext>
            </a:extLst>
          </p:cNvPr>
          <p:cNvPicPr>
            <a:picLocks noChangeAspect="1"/>
          </p:cNvPicPr>
          <p:nvPr/>
        </p:nvPicPr>
        <p:blipFill>
          <a:blip r:embed="rId3"/>
          <a:stretch>
            <a:fillRect/>
          </a:stretch>
        </p:blipFill>
        <p:spPr>
          <a:xfrm>
            <a:off x="1569615" y="2704024"/>
            <a:ext cx="9891755" cy="1377781"/>
          </a:xfrm>
          <a:prstGeom prst="rect">
            <a:avLst/>
          </a:prstGeom>
        </p:spPr>
      </p:pic>
      <p:sp>
        <p:nvSpPr>
          <p:cNvPr id="7" name="직사각형 6">
            <a:extLst>
              <a:ext uri="{FF2B5EF4-FFF2-40B4-BE49-F238E27FC236}">
                <a16:creationId xmlns:a16="http://schemas.microsoft.com/office/drawing/2014/main" id="{E9DC5DEA-8DEE-6579-29F1-AEF36847681F}"/>
              </a:ext>
            </a:extLst>
          </p:cNvPr>
          <p:cNvSpPr/>
          <p:nvPr/>
        </p:nvSpPr>
        <p:spPr>
          <a:xfrm>
            <a:off x="3228681" y="3211845"/>
            <a:ext cx="895547" cy="21265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0000"/>
              </a:solidFill>
              <a:effectLst/>
              <a:uLnTx/>
              <a:uFillTx/>
              <a:latin typeface="Arial"/>
            </a:endParaRPr>
          </a:p>
        </p:txBody>
      </p:sp>
      <p:sp>
        <p:nvSpPr>
          <p:cNvPr id="17" name="직사각형 16">
            <a:extLst>
              <a:ext uri="{FF2B5EF4-FFF2-40B4-BE49-F238E27FC236}">
                <a16:creationId xmlns:a16="http://schemas.microsoft.com/office/drawing/2014/main" id="{485FBB7D-742A-0421-A549-20E76AC8680A}"/>
              </a:ext>
            </a:extLst>
          </p:cNvPr>
          <p:cNvSpPr/>
          <p:nvPr/>
        </p:nvSpPr>
        <p:spPr>
          <a:xfrm>
            <a:off x="5961891" y="3545163"/>
            <a:ext cx="1617259" cy="36696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0000"/>
              </a:solidFill>
              <a:effectLst/>
              <a:uLnTx/>
              <a:uFillTx/>
              <a:latin typeface="Arial"/>
            </a:endParaRPr>
          </a:p>
        </p:txBody>
      </p:sp>
      <p:pic>
        <p:nvPicPr>
          <p:cNvPr id="5" name="그림 4">
            <a:extLst>
              <a:ext uri="{FF2B5EF4-FFF2-40B4-BE49-F238E27FC236}">
                <a16:creationId xmlns:a16="http://schemas.microsoft.com/office/drawing/2014/main" id="{973432EC-DD46-A0ED-0859-6A5C2C3F034B}"/>
              </a:ext>
            </a:extLst>
          </p:cNvPr>
          <p:cNvPicPr>
            <a:picLocks noChangeAspect="1"/>
          </p:cNvPicPr>
          <p:nvPr/>
        </p:nvPicPr>
        <p:blipFill>
          <a:blip r:embed="rId4"/>
          <a:stretch>
            <a:fillRect/>
          </a:stretch>
        </p:blipFill>
        <p:spPr>
          <a:xfrm>
            <a:off x="1569615" y="1820628"/>
            <a:ext cx="9810515" cy="498072"/>
          </a:xfrm>
          <a:prstGeom prst="rect">
            <a:avLst/>
          </a:prstGeom>
        </p:spPr>
      </p:pic>
      <p:sp>
        <p:nvSpPr>
          <p:cNvPr id="12" name="직사각형 11">
            <a:extLst>
              <a:ext uri="{FF2B5EF4-FFF2-40B4-BE49-F238E27FC236}">
                <a16:creationId xmlns:a16="http://schemas.microsoft.com/office/drawing/2014/main" id="{7D6C2106-36B5-0BD5-E936-05154077AA6A}"/>
              </a:ext>
            </a:extLst>
          </p:cNvPr>
          <p:cNvSpPr/>
          <p:nvPr/>
        </p:nvSpPr>
        <p:spPr>
          <a:xfrm>
            <a:off x="3464351" y="2075838"/>
            <a:ext cx="424206" cy="20815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0000"/>
              </a:solidFill>
              <a:effectLst/>
              <a:uLnTx/>
              <a:uFillTx/>
              <a:latin typeface="Arial"/>
            </a:endParaRPr>
          </a:p>
        </p:txBody>
      </p:sp>
      <p:pic>
        <p:nvPicPr>
          <p:cNvPr id="19" name="그림 18">
            <a:extLst>
              <a:ext uri="{FF2B5EF4-FFF2-40B4-BE49-F238E27FC236}">
                <a16:creationId xmlns:a16="http://schemas.microsoft.com/office/drawing/2014/main" id="{402691E0-CACE-AADD-58E9-E6892DE4CA73}"/>
              </a:ext>
            </a:extLst>
          </p:cNvPr>
          <p:cNvPicPr>
            <a:picLocks noChangeAspect="1"/>
          </p:cNvPicPr>
          <p:nvPr/>
        </p:nvPicPr>
        <p:blipFill>
          <a:blip r:embed="rId5"/>
          <a:stretch>
            <a:fillRect/>
          </a:stretch>
        </p:blipFill>
        <p:spPr>
          <a:xfrm>
            <a:off x="2319750" y="878400"/>
            <a:ext cx="8194850" cy="5617437"/>
          </a:xfrm>
          <a:prstGeom prst="rect">
            <a:avLst/>
          </a:prstGeom>
        </p:spPr>
      </p:pic>
    </p:spTree>
    <p:extLst>
      <p:ext uri="{BB962C8B-B14F-4D97-AF65-F5344CB8AC3E}">
        <p14:creationId xmlns:p14="http://schemas.microsoft.com/office/powerpoint/2010/main" val="60433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7" grpId="0" animBg="1"/>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직사각형 24"/>
          <p:cNvSpPr/>
          <p:nvPr/>
        </p:nvSpPr>
        <p:spPr>
          <a:xfrm>
            <a:off x="0" y="-8640"/>
            <a:ext cx="1277280" cy="6866280"/>
          </a:xfrm>
          <a:prstGeom prst="rect">
            <a:avLst/>
          </a:prstGeom>
          <a:solidFill>
            <a:srgbClr val="97B6D5"/>
          </a:solidFill>
          <a:ln>
            <a:noFill/>
          </a:ln>
        </p:spPr>
        <p:style>
          <a:lnRef idx="2">
            <a:schemeClr val="accent1">
              <a:shade val="50000"/>
            </a:schemeClr>
          </a:lnRef>
          <a:fillRef idx="1">
            <a:schemeClr val="accent1"/>
          </a:fillRef>
          <a:effectRef idx="0">
            <a:schemeClr val="accent1"/>
          </a:effectRef>
          <a:fontRef idx="minor"/>
        </p:style>
      </p:sp>
      <p:pic>
        <p:nvPicPr>
          <p:cNvPr id="204" name="그림 22" descr="벡터그래픽이(가) 표시된 사진&#10;&#10;매우 높은 신뢰도로 생성된 설명"/>
          <p:cNvPicPr/>
          <p:nvPr/>
        </p:nvPicPr>
        <p:blipFill>
          <a:blip r:embed="rId2"/>
          <a:srcRect l="5252" r="5515"/>
          <a:stretch/>
        </p:blipFill>
        <p:spPr>
          <a:xfrm>
            <a:off x="0" y="797400"/>
            <a:ext cx="1277280" cy="1341720"/>
          </a:xfrm>
          <a:prstGeom prst="rect">
            <a:avLst/>
          </a:prstGeom>
          <a:ln w="0">
            <a:noFill/>
          </a:ln>
        </p:spPr>
      </p:pic>
      <p:sp>
        <p:nvSpPr>
          <p:cNvPr id="201" name="TextBox 45"/>
          <p:cNvSpPr/>
          <p:nvPr/>
        </p:nvSpPr>
        <p:spPr>
          <a:xfrm>
            <a:off x="175680" y="87120"/>
            <a:ext cx="1512000" cy="791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sz="4600" b="0" i="0" u="none" strike="noStrike" kern="1200" cap="none" spc="-1" normalizeH="0" baseline="0" noProof="0">
                <a:ln>
                  <a:noFill/>
                </a:ln>
                <a:solidFill>
                  <a:srgbClr val="FFFFFF"/>
                </a:solidFill>
                <a:effectLst/>
                <a:uLnTx/>
                <a:uFillTx/>
                <a:latin typeface="타이포_쌍문동 B"/>
                <a:ea typeface="타이포_쌍문동 B"/>
              </a:rPr>
              <a:t>03</a:t>
            </a:r>
            <a:endParaRPr kumimoji="0" lang="en-US" sz="4600" b="0" i="0" u="none" strike="noStrike" kern="1200" cap="none" spc="-1" normalizeH="0" baseline="0" noProof="0">
              <a:ln>
                <a:noFill/>
              </a:ln>
              <a:solidFill>
                <a:prstClr val="black"/>
              </a:solidFill>
              <a:effectLst/>
              <a:uLnTx/>
              <a:uFillTx/>
              <a:latin typeface="Arial"/>
            </a:endParaRPr>
          </a:p>
        </p:txBody>
      </p:sp>
      <p:sp>
        <p:nvSpPr>
          <p:cNvPr id="2" name="TextBox 39">
            <a:extLst>
              <a:ext uri="{FF2B5EF4-FFF2-40B4-BE49-F238E27FC236}">
                <a16:creationId xmlns:a16="http://schemas.microsoft.com/office/drawing/2014/main" id="{F1C073F7-7919-6954-CD0B-BAE186FB683D}"/>
              </a:ext>
            </a:extLst>
          </p:cNvPr>
          <p:cNvSpPr/>
          <p:nvPr/>
        </p:nvSpPr>
        <p:spPr>
          <a:xfrm>
            <a:off x="1375559" y="279720"/>
            <a:ext cx="5646677" cy="47560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sz="2500" b="0" i="0" u="none" strike="noStrike" kern="1200" cap="none" spc="-1" normalizeH="0" baseline="0" noProof="0" dirty="0" err="1">
                <a:ln>
                  <a:noFill/>
                </a:ln>
                <a:solidFill>
                  <a:srgbClr val="4578AD"/>
                </a:solidFill>
                <a:effectLst/>
                <a:uLnTx/>
                <a:uFillTx/>
                <a:latin typeface="타이포_쌍문동 B"/>
                <a:ea typeface="타이포_쌍문동 B"/>
              </a:rPr>
              <a:t>StoryBoard</a:t>
            </a:r>
            <a:r>
              <a:rPr kumimoji="0" lang="en-US" sz="2500" b="0" i="0" u="none" strike="noStrike" kern="1200" cap="none" spc="-1" normalizeH="0" baseline="0" noProof="0" dirty="0">
                <a:ln>
                  <a:noFill/>
                </a:ln>
                <a:solidFill>
                  <a:srgbClr val="4578AD"/>
                </a:solidFill>
                <a:effectLst/>
                <a:uLnTx/>
                <a:uFillTx/>
                <a:latin typeface="타이포_쌍문동 B"/>
                <a:ea typeface="타이포_쌍문동 B"/>
              </a:rPr>
              <a:t>(</a:t>
            </a:r>
            <a:r>
              <a:rPr kumimoji="0" lang="ko-KR" altLang="en-US" sz="2500" b="0" i="0" u="none" strike="noStrike" kern="1200" cap="none" spc="-1" normalizeH="0" baseline="0" noProof="0" dirty="0">
                <a:ln>
                  <a:noFill/>
                </a:ln>
                <a:solidFill>
                  <a:srgbClr val="4578AD"/>
                </a:solidFill>
                <a:effectLst/>
                <a:uLnTx/>
                <a:uFillTx/>
                <a:latin typeface="타이포_쌍문동 B"/>
                <a:ea typeface="타이포_쌍문동 B"/>
              </a:rPr>
              <a:t>스토리보드</a:t>
            </a:r>
            <a:r>
              <a:rPr kumimoji="0" lang="en-US" altLang="ko-KR" sz="2500" b="0" i="0" u="none" strike="noStrike" kern="1200" cap="none" spc="-1" normalizeH="0" baseline="0" noProof="0" dirty="0">
                <a:ln>
                  <a:noFill/>
                </a:ln>
                <a:solidFill>
                  <a:srgbClr val="4578AD"/>
                </a:solidFill>
                <a:effectLst/>
                <a:uLnTx/>
                <a:uFillTx/>
                <a:latin typeface="타이포_쌍문동 B"/>
                <a:ea typeface="타이포_쌍문동 B"/>
              </a:rPr>
              <a:t>)-</a:t>
            </a:r>
            <a:r>
              <a:rPr kumimoji="0" lang="en-US" altLang="ko-KR" sz="2500" b="0" i="0" u="none" strike="noStrike" kern="1200" cap="none" spc="-1" normalizeH="0" baseline="0" noProof="0" dirty="0" err="1">
                <a:ln>
                  <a:noFill/>
                </a:ln>
                <a:solidFill>
                  <a:srgbClr val="4578AD"/>
                </a:solidFill>
                <a:effectLst/>
                <a:uLnTx/>
                <a:uFillTx/>
                <a:latin typeface="타이포_쌍문동 B"/>
                <a:ea typeface="타이포_쌍문동 B"/>
              </a:rPr>
              <a:t>QnA</a:t>
            </a:r>
            <a:endParaRPr kumimoji="0" lang="en-US" sz="2500" b="0" i="0" u="none" strike="noStrike" kern="1200" cap="none" spc="-1" normalizeH="0" baseline="0" noProof="0" dirty="0">
              <a:ln>
                <a:noFill/>
              </a:ln>
              <a:solidFill>
                <a:prstClr val="black"/>
              </a:solidFill>
              <a:effectLst/>
              <a:uLnTx/>
              <a:uFillTx/>
              <a:latin typeface="Arial"/>
            </a:endParaRPr>
          </a:p>
        </p:txBody>
      </p:sp>
      <p:sp>
        <p:nvSpPr>
          <p:cNvPr id="28" name="TextBox 39">
            <a:extLst>
              <a:ext uri="{FF2B5EF4-FFF2-40B4-BE49-F238E27FC236}">
                <a16:creationId xmlns:a16="http://schemas.microsoft.com/office/drawing/2014/main" id="{7BF08AF3-8FD1-C62E-B8E4-CEFC9BF530A0}"/>
              </a:ext>
            </a:extLst>
          </p:cNvPr>
          <p:cNvSpPr/>
          <p:nvPr/>
        </p:nvSpPr>
        <p:spPr>
          <a:xfrm>
            <a:off x="1677400" y="741639"/>
            <a:ext cx="5646677"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1" normalizeH="0" baseline="0" noProof="0" dirty="0">
                <a:ln>
                  <a:noFill/>
                </a:ln>
                <a:solidFill>
                  <a:srgbClr val="4578AD"/>
                </a:solidFill>
                <a:effectLst/>
                <a:uLnTx/>
                <a:uFillTx/>
                <a:latin typeface="타이포_쌍문동 B"/>
                <a:ea typeface="타이포_쌍문동 B"/>
              </a:rPr>
              <a:t>-</a:t>
            </a:r>
            <a:r>
              <a:rPr kumimoji="0" lang="ko-KR" altLang="en-US" sz="1800" b="0" i="0" u="none" strike="noStrike" kern="1200" cap="none" spc="-1" normalizeH="0" baseline="0" noProof="0" dirty="0" err="1">
                <a:ln>
                  <a:noFill/>
                </a:ln>
                <a:solidFill>
                  <a:srgbClr val="4578AD"/>
                </a:solidFill>
                <a:effectLst/>
                <a:uLnTx/>
                <a:uFillTx/>
                <a:latin typeface="타이포_쌍문동 B"/>
                <a:ea typeface="타이포_쌍문동 B"/>
              </a:rPr>
              <a:t>게시글에</a:t>
            </a:r>
            <a:r>
              <a:rPr kumimoji="0" lang="ko-KR" altLang="en-US" sz="1800" b="0" i="0" u="none" strike="noStrike" kern="1200" cap="none" spc="-1" normalizeH="0" baseline="0" noProof="0" dirty="0">
                <a:ln>
                  <a:noFill/>
                </a:ln>
                <a:solidFill>
                  <a:srgbClr val="4578AD"/>
                </a:solidFill>
                <a:effectLst/>
                <a:uLnTx/>
                <a:uFillTx/>
                <a:latin typeface="타이포_쌍문동 B"/>
                <a:ea typeface="타이포_쌍문동 B"/>
              </a:rPr>
              <a:t> 대한 답글</a:t>
            </a:r>
            <a:endParaRPr kumimoji="0" lang="en-US" sz="1800" b="0" i="0" u="none" strike="noStrike" kern="1200" cap="none" spc="-1" normalizeH="0" baseline="0" noProof="0" dirty="0">
              <a:ln>
                <a:noFill/>
              </a:ln>
              <a:solidFill>
                <a:prstClr val="black"/>
              </a:solidFill>
              <a:effectLst/>
              <a:uLnTx/>
              <a:uFillTx/>
              <a:latin typeface="Arial"/>
            </a:endParaRPr>
          </a:p>
        </p:txBody>
      </p:sp>
      <p:pic>
        <p:nvPicPr>
          <p:cNvPr id="4" name="그림 3">
            <a:extLst>
              <a:ext uri="{FF2B5EF4-FFF2-40B4-BE49-F238E27FC236}">
                <a16:creationId xmlns:a16="http://schemas.microsoft.com/office/drawing/2014/main" id="{25EE1448-7FDC-698D-6D8A-87BA88E56319}"/>
              </a:ext>
            </a:extLst>
          </p:cNvPr>
          <p:cNvPicPr>
            <a:picLocks noChangeAspect="1"/>
          </p:cNvPicPr>
          <p:nvPr/>
        </p:nvPicPr>
        <p:blipFill>
          <a:blip r:embed="rId3"/>
          <a:stretch>
            <a:fillRect/>
          </a:stretch>
        </p:blipFill>
        <p:spPr>
          <a:xfrm>
            <a:off x="1560189" y="1450229"/>
            <a:ext cx="9891755" cy="1377781"/>
          </a:xfrm>
          <a:prstGeom prst="rect">
            <a:avLst/>
          </a:prstGeom>
        </p:spPr>
      </p:pic>
      <p:sp>
        <p:nvSpPr>
          <p:cNvPr id="17" name="직사각형 16">
            <a:extLst>
              <a:ext uri="{FF2B5EF4-FFF2-40B4-BE49-F238E27FC236}">
                <a16:creationId xmlns:a16="http://schemas.microsoft.com/office/drawing/2014/main" id="{485FBB7D-742A-0421-A549-20E76AC8680A}"/>
              </a:ext>
            </a:extLst>
          </p:cNvPr>
          <p:cNvSpPr/>
          <p:nvPr/>
        </p:nvSpPr>
        <p:spPr>
          <a:xfrm>
            <a:off x="6730738" y="2291397"/>
            <a:ext cx="414779" cy="33868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F0000"/>
              </a:solidFill>
              <a:effectLst/>
              <a:uLnTx/>
              <a:uFillTx/>
              <a:latin typeface="Arial"/>
            </a:endParaRPr>
          </a:p>
        </p:txBody>
      </p:sp>
      <p:pic>
        <p:nvPicPr>
          <p:cNvPr id="5" name="그림 4">
            <a:extLst>
              <a:ext uri="{FF2B5EF4-FFF2-40B4-BE49-F238E27FC236}">
                <a16:creationId xmlns:a16="http://schemas.microsoft.com/office/drawing/2014/main" id="{A5EA0649-DCE9-7D6F-89EA-7CE11C939639}"/>
              </a:ext>
            </a:extLst>
          </p:cNvPr>
          <p:cNvPicPr>
            <a:picLocks noChangeAspect="1"/>
          </p:cNvPicPr>
          <p:nvPr/>
        </p:nvPicPr>
        <p:blipFill>
          <a:blip r:embed="rId4"/>
          <a:stretch>
            <a:fillRect/>
          </a:stretch>
        </p:blipFill>
        <p:spPr>
          <a:xfrm>
            <a:off x="2724346" y="1109517"/>
            <a:ext cx="8210550" cy="5650790"/>
          </a:xfrm>
          <a:prstGeom prst="rect">
            <a:avLst/>
          </a:prstGeom>
        </p:spPr>
      </p:pic>
      <p:pic>
        <p:nvPicPr>
          <p:cNvPr id="9" name="그림 8">
            <a:extLst>
              <a:ext uri="{FF2B5EF4-FFF2-40B4-BE49-F238E27FC236}">
                <a16:creationId xmlns:a16="http://schemas.microsoft.com/office/drawing/2014/main" id="{80D9C2DD-C509-EEE4-4400-802E9510814D}"/>
              </a:ext>
            </a:extLst>
          </p:cNvPr>
          <p:cNvPicPr>
            <a:picLocks noChangeAspect="1"/>
          </p:cNvPicPr>
          <p:nvPr/>
        </p:nvPicPr>
        <p:blipFill>
          <a:blip r:embed="rId5"/>
          <a:stretch>
            <a:fillRect/>
          </a:stretch>
        </p:blipFill>
        <p:spPr>
          <a:xfrm>
            <a:off x="716437" y="2559806"/>
            <a:ext cx="10600817" cy="1470186"/>
          </a:xfrm>
          <a:prstGeom prst="rect">
            <a:avLst/>
          </a:prstGeom>
        </p:spPr>
      </p:pic>
      <p:pic>
        <p:nvPicPr>
          <p:cNvPr id="6" name="그림 5">
            <a:extLst>
              <a:ext uri="{FF2B5EF4-FFF2-40B4-BE49-F238E27FC236}">
                <a16:creationId xmlns:a16="http://schemas.microsoft.com/office/drawing/2014/main" id="{3DE9DF8B-8377-8139-FB83-0D24C1DF4AEA}"/>
              </a:ext>
            </a:extLst>
          </p:cNvPr>
          <p:cNvPicPr>
            <a:picLocks noChangeAspect="1"/>
          </p:cNvPicPr>
          <p:nvPr/>
        </p:nvPicPr>
        <p:blipFill>
          <a:blip r:embed="rId6"/>
          <a:stretch>
            <a:fillRect/>
          </a:stretch>
        </p:blipFill>
        <p:spPr>
          <a:xfrm>
            <a:off x="628552" y="4537373"/>
            <a:ext cx="10600817" cy="843806"/>
          </a:xfrm>
          <a:prstGeom prst="rect">
            <a:avLst/>
          </a:prstGeom>
        </p:spPr>
      </p:pic>
    </p:spTree>
    <p:extLst>
      <p:ext uri="{BB962C8B-B14F-4D97-AF65-F5344CB8AC3E}">
        <p14:creationId xmlns:p14="http://schemas.microsoft.com/office/powerpoint/2010/main" val="190349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직사각형 24"/>
          <p:cNvSpPr/>
          <p:nvPr/>
        </p:nvSpPr>
        <p:spPr>
          <a:xfrm>
            <a:off x="0" y="-8640"/>
            <a:ext cx="1277280" cy="6866280"/>
          </a:xfrm>
          <a:prstGeom prst="rect">
            <a:avLst/>
          </a:prstGeom>
          <a:solidFill>
            <a:srgbClr val="97B6D5"/>
          </a:solidFill>
          <a:ln>
            <a:noFill/>
          </a:ln>
        </p:spPr>
        <p:style>
          <a:lnRef idx="2">
            <a:schemeClr val="accent1">
              <a:shade val="50000"/>
            </a:schemeClr>
          </a:lnRef>
          <a:fillRef idx="1">
            <a:schemeClr val="accent1"/>
          </a:fillRef>
          <a:effectRef idx="0">
            <a:schemeClr val="accent1"/>
          </a:effectRef>
          <a:fontRef idx="minor"/>
        </p:style>
      </p:sp>
      <p:pic>
        <p:nvPicPr>
          <p:cNvPr id="204" name="그림 22" descr="벡터그래픽이(가) 표시된 사진&#10;&#10;매우 높은 신뢰도로 생성된 설명"/>
          <p:cNvPicPr/>
          <p:nvPr/>
        </p:nvPicPr>
        <p:blipFill>
          <a:blip r:embed="rId2"/>
          <a:srcRect l="5252" r="5515"/>
          <a:stretch/>
        </p:blipFill>
        <p:spPr>
          <a:xfrm>
            <a:off x="0" y="797400"/>
            <a:ext cx="1277280" cy="1341720"/>
          </a:xfrm>
          <a:prstGeom prst="rect">
            <a:avLst/>
          </a:prstGeom>
          <a:ln w="0">
            <a:noFill/>
          </a:ln>
        </p:spPr>
      </p:pic>
      <p:sp>
        <p:nvSpPr>
          <p:cNvPr id="201" name="TextBox 45"/>
          <p:cNvSpPr/>
          <p:nvPr/>
        </p:nvSpPr>
        <p:spPr>
          <a:xfrm>
            <a:off x="175680" y="87120"/>
            <a:ext cx="1512000" cy="791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sz="4600" b="0" i="0" u="none" strike="noStrike" kern="1200" cap="none" spc="-1" normalizeH="0" baseline="0" noProof="0">
                <a:ln>
                  <a:noFill/>
                </a:ln>
                <a:solidFill>
                  <a:srgbClr val="FFFFFF"/>
                </a:solidFill>
                <a:effectLst/>
                <a:uLnTx/>
                <a:uFillTx/>
                <a:latin typeface="타이포_쌍문동 B"/>
                <a:ea typeface="타이포_쌍문동 B"/>
              </a:rPr>
              <a:t>03</a:t>
            </a:r>
            <a:endParaRPr kumimoji="0" lang="en-US" sz="4600" b="0" i="0" u="none" strike="noStrike" kern="1200" cap="none" spc="-1" normalizeH="0" baseline="0" noProof="0">
              <a:ln>
                <a:noFill/>
              </a:ln>
              <a:solidFill>
                <a:prstClr val="black"/>
              </a:solidFill>
              <a:effectLst/>
              <a:uLnTx/>
              <a:uFillTx/>
              <a:latin typeface="Arial"/>
            </a:endParaRPr>
          </a:p>
        </p:txBody>
      </p:sp>
      <p:sp>
        <p:nvSpPr>
          <p:cNvPr id="2" name="TextBox 39">
            <a:extLst>
              <a:ext uri="{FF2B5EF4-FFF2-40B4-BE49-F238E27FC236}">
                <a16:creationId xmlns:a16="http://schemas.microsoft.com/office/drawing/2014/main" id="{F1C073F7-7919-6954-CD0B-BAE186FB683D}"/>
              </a:ext>
            </a:extLst>
          </p:cNvPr>
          <p:cNvSpPr/>
          <p:nvPr/>
        </p:nvSpPr>
        <p:spPr>
          <a:xfrm>
            <a:off x="1375559" y="279720"/>
            <a:ext cx="5646677" cy="47560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sz="2500" b="0" i="0" u="none" strike="noStrike" kern="1200" cap="none" spc="-1" normalizeH="0" baseline="0" noProof="0" dirty="0" err="1">
                <a:ln>
                  <a:noFill/>
                </a:ln>
                <a:solidFill>
                  <a:srgbClr val="4578AD"/>
                </a:solidFill>
                <a:effectLst/>
                <a:uLnTx/>
                <a:uFillTx/>
                <a:latin typeface="타이포_쌍문동 B"/>
                <a:ea typeface="타이포_쌍문동 B"/>
              </a:rPr>
              <a:t>StoryBoard</a:t>
            </a:r>
            <a:r>
              <a:rPr kumimoji="0" lang="en-US" sz="2500" b="0" i="0" u="none" strike="noStrike" kern="1200" cap="none" spc="-1" normalizeH="0" baseline="0" noProof="0" dirty="0">
                <a:ln>
                  <a:noFill/>
                </a:ln>
                <a:solidFill>
                  <a:srgbClr val="4578AD"/>
                </a:solidFill>
                <a:effectLst/>
                <a:uLnTx/>
                <a:uFillTx/>
                <a:latin typeface="타이포_쌍문동 B"/>
                <a:ea typeface="타이포_쌍문동 B"/>
              </a:rPr>
              <a:t>(</a:t>
            </a:r>
            <a:r>
              <a:rPr kumimoji="0" lang="ko-KR" altLang="en-US" sz="2500" b="0" i="0" u="none" strike="noStrike" kern="1200" cap="none" spc="-1" normalizeH="0" baseline="0" noProof="0" dirty="0">
                <a:ln>
                  <a:noFill/>
                </a:ln>
                <a:solidFill>
                  <a:srgbClr val="4578AD"/>
                </a:solidFill>
                <a:effectLst/>
                <a:uLnTx/>
                <a:uFillTx/>
                <a:latin typeface="타이포_쌍문동 B"/>
                <a:ea typeface="타이포_쌍문동 B"/>
              </a:rPr>
              <a:t>스토리보드</a:t>
            </a:r>
            <a:r>
              <a:rPr kumimoji="0" lang="en-US" altLang="ko-KR" sz="2500" b="0" i="0" u="none" strike="noStrike" kern="1200" cap="none" spc="-1" normalizeH="0" baseline="0" noProof="0" dirty="0">
                <a:ln>
                  <a:noFill/>
                </a:ln>
                <a:solidFill>
                  <a:srgbClr val="4578AD"/>
                </a:solidFill>
                <a:effectLst/>
                <a:uLnTx/>
                <a:uFillTx/>
                <a:latin typeface="타이포_쌍문동 B"/>
                <a:ea typeface="타이포_쌍문동 B"/>
              </a:rPr>
              <a:t>)-</a:t>
            </a:r>
            <a:r>
              <a:rPr kumimoji="0" lang="ko-KR" altLang="en-US" sz="2500" b="0" i="0" u="none" strike="noStrike" kern="1200" cap="none" spc="-1" normalizeH="0" baseline="0" noProof="0" dirty="0">
                <a:ln>
                  <a:noFill/>
                </a:ln>
                <a:solidFill>
                  <a:srgbClr val="4578AD"/>
                </a:solidFill>
                <a:effectLst/>
                <a:uLnTx/>
                <a:uFillTx/>
                <a:latin typeface="타이포_쌍문동 B"/>
                <a:ea typeface="타이포_쌍문동 B"/>
              </a:rPr>
              <a:t>상품후기</a:t>
            </a:r>
            <a:endParaRPr kumimoji="0" lang="en-US" sz="2500" b="0" i="0" u="none" strike="noStrike" kern="1200" cap="none" spc="-1" normalizeH="0" baseline="0" noProof="0" dirty="0">
              <a:ln>
                <a:noFill/>
              </a:ln>
              <a:solidFill>
                <a:prstClr val="black"/>
              </a:solidFill>
              <a:effectLst/>
              <a:uLnTx/>
              <a:uFillTx/>
              <a:latin typeface="Arial"/>
            </a:endParaRPr>
          </a:p>
        </p:txBody>
      </p:sp>
      <p:sp>
        <p:nvSpPr>
          <p:cNvPr id="28" name="TextBox 39">
            <a:extLst>
              <a:ext uri="{FF2B5EF4-FFF2-40B4-BE49-F238E27FC236}">
                <a16:creationId xmlns:a16="http://schemas.microsoft.com/office/drawing/2014/main" id="{7BF08AF3-8FD1-C62E-B8E4-CEFC9BF530A0}"/>
              </a:ext>
            </a:extLst>
          </p:cNvPr>
          <p:cNvSpPr/>
          <p:nvPr/>
        </p:nvSpPr>
        <p:spPr>
          <a:xfrm>
            <a:off x="1677400" y="741639"/>
            <a:ext cx="5646677"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1" normalizeH="0" baseline="0" noProof="0" dirty="0">
                <a:ln>
                  <a:noFill/>
                </a:ln>
                <a:solidFill>
                  <a:srgbClr val="4578AD"/>
                </a:solidFill>
                <a:effectLst/>
                <a:uLnTx/>
                <a:uFillTx/>
                <a:latin typeface="타이포_쌍문동 B"/>
                <a:ea typeface="타이포_쌍문동 B"/>
              </a:rPr>
              <a:t>-</a:t>
            </a:r>
            <a:r>
              <a:rPr kumimoji="0" lang="ko-KR" altLang="en-US" sz="1800" b="0" i="0" u="none" strike="noStrike" kern="1200" cap="none" spc="-1" normalizeH="0" baseline="0" noProof="0" dirty="0">
                <a:ln>
                  <a:noFill/>
                </a:ln>
                <a:solidFill>
                  <a:srgbClr val="4578AD"/>
                </a:solidFill>
                <a:effectLst/>
                <a:uLnTx/>
                <a:uFillTx/>
                <a:latin typeface="타이포_쌍문동 B"/>
                <a:ea typeface="타이포_쌍문동 B"/>
              </a:rPr>
              <a:t>게시글</a:t>
            </a:r>
            <a:endParaRPr kumimoji="0" lang="en-US" sz="1800" b="0" i="0" u="none" strike="noStrike" kern="1200" cap="none" spc="-1" normalizeH="0" baseline="0" noProof="0" dirty="0">
              <a:ln>
                <a:noFill/>
              </a:ln>
              <a:solidFill>
                <a:prstClr val="black"/>
              </a:solidFill>
              <a:effectLst/>
              <a:uLnTx/>
              <a:uFillTx/>
              <a:latin typeface="Arial"/>
            </a:endParaRPr>
          </a:p>
        </p:txBody>
      </p:sp>
      <p:pic>
        <p:nvPicPr>
          <p:cNvPr id="6" name="그림 5">
            <a:extLst>
              <a:ext uri="{FF2B5EF4-FFF2-40B4-BE49-F238E27FC236}">
                <a16:creationId xmlns:a16="http://schemas.microsoft.com/office/drawing/2014/main" id="{62428ADA-0157-1458-C3C6-92EBFB2C79DC}"/>
              </a:ext>
            </a:extLst>
          </p:cNvPr>
          <p:cNvPicPr>
            <a:picLocks noChangeAspect="1"/>
          </p:cNvPicPr>
          <p:nvPr/>
        </p:nvPicPr>
        <p:blipFill>
          <a:blip r:embed="rId3"/>
          <a:stretch>
            <a:fillRect/>
          </a:stretch>
        </p:blipFill>
        <p:spPr>
          <a:xfrm>
            <a:off x="2837468" y="947920"/>
            <a:ext cx="7953233" cy="5531355"/>
          </a:xfrm>
          <a:prstGeom prst="rect">
            <a:avLst/>
          </a:prstGeom>
        </p:spPr>
      </p:pic>
      <p:pic>
        <p:nvPicPr>
          <p:cNvPr id="8" name="그림 7">
            <a:extLst>
              <a:ext uri="{FF2B5EF4-FFF2-40B4-BE49-F238E27FC236}">
                <a16:creationId xmlns:a16="http://schemas.microsoft.com/office/drawing/2014/main" id="{5B8E13BE-17DD-536F-E2F2-B2ADFCF1A9DB}"/>
              </a:ext>
            </a:extLst>
          </p:cNvPr>
          <p:cNvPicPr>
            <a:picLocks noChangeAspect="1"/>
          </p:cNvPicPr>
          <p:nvPr/>
        </p:nvPicPr>
        <p:blipFill>
          <a:blip r:embed="rId4"/>
          <a:stretch>
            <a:fillRect/>
          </a:stretch>
        </p:blipFill>
        <p:spPr>
          <a:xfrm>
            <a:off x="4274273" y="2139120"/>
            <a:ext cx="5495925" cy="1676400"/>
          </a:xfrm>
          <a:prstGeom prst="rect">
            <a:avLst/>
          </a:prstGeom>
        </p:spPr>
      </p:pic>
      <p:pic>
        <p:nvPicPr>
          <p:cNvPr id="12" name="그림 11">
            <a:extLst>
              <a:ext uri="{FF2B5EF4-FFF2-40B4-BE49-F238E27FC236}">
                <a16:creationId xmlns:a16="http://schemas.microsoft.com/office/drawing/2014/main" id="{C678B707-DB40-147F-902C-49520DB7C7A7}"/>
              </a:ext>
            </a:extLst>
          </p:cNvPr>
          <p:cNvPicPr>
            <a:picLocks noChangeAspect="1"/>
          </p:cNvPicPr>
          <p:nvPr/>
        </p:nvPicPr>
        <p:blipFill>
          <a:blip r:embed="rId5"/>
          <a:stretch>
            <a:fillRect/>
          </a:stretch>
        </p:blipFill>
        <p:spPr>
          <a:xfrm>
            <a:off x="1545994" y="4021801"/>
            <a:ext cx="10231225" cy="447698"/>
          </a:xfrm>
          <a:prstGeom prst="rect">
            <a:avLst/>
          </a:prstGeom>
        </p:spPr>
      </p:pic>
    </p:spTree>
    <p:extLst>
      <p:ext uri="{BB962C8B-B14F-4D97-AF65-F5344CB8AC3E}">
        <p14:creationId xmlns:p14="http://schemas.microsoft.com/office/powerpoint/2010/main" val="3560198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직사각형 24"/>
          <p:cNvSpPr/>
          <p:nvPr/>
        </p:nvSpPr>
        <p:spPr>
          <a:xfrm>
            <a:off x="0" y="-8640"/>
            <a:ext cx="1277280" cy="6866280"/>
          </a:xfrm>
          <a:prstGeom prst="rect">
            <a:avLst/>
          </a:prstGeom>
          <a:solidFill>
            <a:srgbClr val="97B6D5"/>
          </a:solidFill>
          <a:ln>
            <a:noFill/>
          </a:ln>
        </p:spPr>
        <p:style>
          <a:lnRef idx="2">
            <a:schemeClr val="accent1">
              <a:shade val="50000"/>
            </a:schemeClr>
          </a:lnRef>
          <a:fillRef idx="1">
            <a:schemeClr val="accent1"/>
          </a:fillRef>
          <a:effectRef idx="0">
            <a:schemeClr val="accent1"/>
          </a:effectRef>
          <a:fontRef idx="minor"/>
        </p:style>
      </p:sp>
      <p:pic>
        <p:nvPicPr>
          <p:cNvPr id="204" name="그림 22" descr="벡터그래픽이(가) 표시된 사진&#10;&#10;매우 높은 신뢰도로 생성된 설명"/>
          <p:cNvPicPr/>
          <p:nvPr/>
        </p:nvPicPr>
        <p:blipFill>
          <a:blip r:embed="rId2"/>
          <a:srcRect l="5252" r="5515"/>
          <a:stretch/>
        </p:blipFill>
        <p:spPr>
          <a:xfrm>
            <a:off x="0" y="797400"/>
            <a:ext cx="1277280" cy="1341720"/>
          </a:xfrm>
          <a:prstGeom prst="rect">
            <a:avLst/>
          </a:prstGeom>
          <a:ln w="0">
            <a:noFill/>
          </a:ln>
        </p:spPr>
      </p:pic>
      <p:sp>
        <p:nvSpPr>
          <p:cNvPr id="201" name="TextBox 45"/>
          <p:cNvSpPr/>
          <p:nvPr/>
        </p:nvSpPr>
        <p:spPr>
          <a:xfrm>
            <a:off x="175680" y="87120"/>
            <a:ext cx="1512000" cy="791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sz="4600" b="0" i="0" u="none" strike="noStrike" kern="1200" cap="none" spc="-1" normalizeH="0" baseline="0" noProof="0">
                <a:ln>
                  <a:noFill/>
                </a:ln>
                <a:solidFill>
                  <a:srgbClr val="FFFFFF"/>
                </a:solidFill>
                <a:effectLst/>
                <a:uLnTx/>
                <a:uFillTx/>
                <a:latin typeface="타이포_쌍문동 B"/>
                <a:ea typeface="타이포_쌍문동 B"/>
              </a:rPr>
              <a:t>03</a:t>
            </a:r>
            <a:endParaRPr kumimoji="0" lang="en-US" sz="4600" b="0" i="0" u="none" strike="noStrike" kern="1200" cap="none" spc="-1" normalizeH="0" baseline="0" noProof="0">
              <a:ln>
                <a:noFill/>
              </a:ln>
              <a:solidFill>
                <a:prstClr val="black"/>
              </a:solidFill>
              <a:effectLst/>
              <a:uLnTx/>
              <a:uFillTx/>
              <a:latin typeface="Arial"/>
            </a:endParaRPr>
          </a:p>
        </p:txBody>
      </p:sp>
      <p:sp>
        <p:nvSpPr>
          <p:cNvPr id="2" name="TextBox 39">
            <a:extLst>
              <a:ext uri="{FF2B5EF4-FFF2-40B4-BE49-F238E27FC236}">
                <a16:creationId xmlns:a16="http://schemas.microsoft.com/office/drawing/2014/main" id="{F1C073F7-7919-6954-CD0B-BAE186FB683D}"/>
              </a:ext>
            </a:extLst>
          </p:cNvPr>
          <p:cNvSpPr/>
          <p:nvPr/>
        </p:nvSpPr>
        <p:spPr>
          <a:xfrm>
            <a:off x="1375559" y="279720"/>
            <a:ext cx="5646677" cy="47560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sz="2500" b="0" i="0" u="none" strike="noStrike" kern="1200" cap="none" spc="-1" normalizeH="0" baseline="0" noProof="0" dirty="0" err="1">
                <a:ln>
                  <a:noFill/>
                </a:ln>
                <a:solidFill>
                  <a:srgbClr val="4578AD"/>
                </a:solidFill>
                <a:effectLst/>
                <a:uLnTx/>
                <a:uFillTx/>
                <a:latin typeface="타이포_쌍문동 B"/>
                <a:ea typeface="타이포_쌍문동 B"/>
              </a:rPr>
              <a:t>StoryBoard</a:t>
            </a:r>
            <a:r>
              <a:rPr kumimoji="0" lang="en-US" sz="2500" b="0" i="0" u="none" strike="noStrike" kern="1200" cap="none" spc="-1" normalizeH="0" baseline="0" noProof="0" dirty="0">
                <a:ln>
                  <a:noFill/>
                </a:ln>
                <a:solidFill>
                  <a:srgbClr val="4578AD"/>
                </a:solidFill>
                <a:effectLst/>
                <a:uLnTx/>
                <a:uFillTx/>
                <a:latin typeface="타이포_쌍문동 B"/>
                <a:ea typeface="타이포_쌍문동 B"/>
              </a:rPr>
              <a:t>(</a:t>
            </a:r>
            <a:r>
              <a:rPr kumimoji="0" lang="ko-KR" altLang="en-US" sz="2500" b="0" i="0" u="none" strike="noStrike" kern="1200" cap="none" spc="-1" normalizeH="0" baseline="0" noProof="0" dirty="0">
                <a:ln>
                  <a:noFill/>
                </a:ln>
                <a:solidFill>
                  <a:srgbClr val="4578AD"/>
                </a:solidFill>
                <a:effectLst/>
                <a:uLnTx/>
                <a:uFillTx/>
                <a:latin typeface="타이포_쌍문동 B"/>
                <a:ea typeface="타이포_쌍문동 B"/>
              </a:rPr>
              <a:t>스토리보드</a:t>
            </a:r>
            <a:r>
              <a:rPr kumimoji="0" lang="en-US" altLang="ko-KR" sz="2500" b="0" i="0" u="none" strike="noStrike" kern="1200" cap="none" spc="-1" normalizeH="0" baseline="0" noProof="0" dirty="0">
                <a:ln>
                  <a:noFill/>
                </a:ln>
                <a:solidFill>
                  <a:srgbClr val="4578AD"/>
                </a:solidFill>
                <a:effectLst/>
                <a:uLnTx/>
                <a:uFillTx/>
                <a:latin typeface="타이포_쌍문동 B"/>
                <a:ea typeface="타이포_쌍문동 B"/>
              </a:rPr>
              <a:t>)-</a:t>
            </a:r>
            <a:r>
              <a:rPr kumimoji="0" lang="ko-KR" altLang="en-US" sz="2500" b="0" i="0" u="none" strike="noStrike" kern="1200" cap="none" spc="-1" normalizeH="0" baseline="0" noProof="0" dirty="0">
                <a:ln>
                  <a:noFill/>
                </a:ln>
                <a:solidFill>
                  <a:srgbClr val="4578AD"/>
                </a:solidFill>
                <a:effectLst/>
                <a:uLnTx/>
                <a:uFillTx/>
                <a:latin typeface="타이포_쌍문동 B"/>
                <a:ea typeface="타이포_쌍문동 B"/>
              </a:rPr>
              <a:t>상품후기</a:t>
            </a:r>
            <a:endParaRPr kumimoji="0" lang="en-US" sz="2500" b="0" i="0" u="none" strike="noStrike" kern="1200" cap="none" spc="-1" normalizeH="0" baseline="0" noProof="0" dirty="0">
              <a:ln>
                <a:noFill/>
              </a:ln>
              <a:solidFill>
                <a:prstClr val="black"/>
              </a:solidFill>
              <a:effectLst/>
              <a:uLnTx/>
              <a:uFillTx/>
              <a:latin typeface="Arial"/>
            </a:endParaRPr>
          </a:p>
        </p:txBody>
      </p:sp>
      <p:sp>
        <p:nvSpPr>
          <p:cNvPr id="28" name="TextBox 39">
            <a:extLst>
              <a:ext uri="{FF2B5EF4-FFF2-40B4-BE49-F238E27FC236}">
                <a16:creationId xmlns:a16="http://schemas.microsoft.com/office/drawing/2014/main" id="{7BF08AF3-8FD1-C62E-B8E4-CEFC9BF530A0}"/>
              </a:ext>
            </a:extLst>
          </p:cNvPr>
          <p:cNvSpPr/>
          <p:nvPr/>
        </p:nvSpPr>
        <p:spPr>
          <a:xfrm>
            <a:off x="1677400" y="741639"/>
            <a:ext cx="5646677"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1" normalizeH="0" baseline="0" noProof="0" dirty="0">
                <a:ln>
                  <a:noFill/>
                </a:ln>
                <a:solidFill>
                  <a:srgbClr val="4578AD"/>
                </a:solidFill>
                <a:effectLst/>
                <a:uLnTx/>
                <a:uFillTx/>
                <a:latin typeface="타이포_쌍문동 B"/>
                <a:ea typeface="타이포_쌍문동 B"/>
              </a:rPr>
              <a:t>-</a:t>
            </a:r>
            <a:r>
              <a:rPr kumimoji="0" lang="ko-KR" altLang="en-US" sz="1800" b="0" i="0" u="none" strike="noStrike" kern="1200" cap="none" spc="-1" normalizeH="0" baseline="0" noProof="0" dirty="0">
                <a:ln>
                  <a:noFill/>
                </a:ln>
                <a:solidFill>
                  <a:srgbClr val="4578AD"/>
                </a:solidFill>
                <a:effectLst/>
                <a:uLnTx/>
                <a:uFillTx/>
                <a:latin typeface="타이포_쌍문동 B"/>
                <a:ea typeface="타이포_쌍문동 B"/>
              </a:rPr>
              <a:t>게시글</a:t>
            </a:r>
            <a:endParaRPr kumimoji="0" lang="en-US" sz="1800" b="0" i="0" u="none" strike="noStrike" kern="1200" cap="none" spc="-1" normalizeH="0" baseline="0" noProof="0" dirty="0">
              <a:ln>
                <a:noFill/>
              </a:ln>
              <a:solidFill>
                <a:prstClr val="black"/>
              </a:solidFill>
              <a:effectLst/>
              <a:uLnTx/>
              <a:uFillTx/>
              <a:latin typeface="Arial"/>
            </a:endParaRPr>
          </a:p>
        </p:txBody>
      </p:sp>
      <p:pic>
        <p:nvPicPr>
          <p:cNvPr id="4" name="그림 3">
            <a:extLst>
              <a:ext uri="{FF2B5EF4-FFF2-40B4-BE49-F238E27FC236}">
                <a16:creationId xmlns:a16="http://schemas.microsoft.com/office/drawing/2014/main" id="{87F4D99E-7238-5267-FDA4-D1096ACA3B1F}"/>
              </a:ext>
            </a:extLst>
          </p:cNvPr>
          <p:cNvPicPr>
            <a:picLocks noChangeAspect="1"/>
          </p:cNvPicPr>
          <p:nvPr/>
        </p:nvPicPr>
        <p:blipFill>
          <a:blip r:embed="rId3"/>
          <a:stretch>
            <a:fillRect/>
          </a:stretch>
        </p:blipFill>
        <p:spPr>
          <a:xfrm>
            <a:off x="1277280" y="1465600"/>
            <a:ext cx="10514600" cy="2332821"/>
          </a:xfrm>
          <a:prstGeom prst="rect">
            <a:avLst/>
          </a:prstGeom>
        </p:spPr>
      </p:pic>
      <p:sp>
        <p:nvSpPr>
          <p:cNvPr id="5" name="직사각형 4">
            <a:extLst>
              <a:ext uri="{FF2B5EF4-FFF2-40B4-BE49-F238E27FC236}">
                <a16:creationId xmlns:a16="http://schemas.microsoft.com/office/drawing/2014/main" id="{B0844DF8-FEA1-BF85-50C2-07E38EC7D7E2}"/>
              </a:ext>
            </a:extLst>
          </p:cNvPr>
          <p:cNvSpPr/>
          <p:nvPr/>
        </p:nvSpPr>
        <p:spPr>
          <a:xfrm>
            <a:off x="5863472" y="2088146"/>
            <a:ext cx="1310326" cy="34397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
        <p:nvSpPr>
          <p:cNvPr id="10" name="직사각형 9">
            <a:extLst>
              <a:ext uri="{FF2B5EF4-FFF2-40B4-BE49-F238E27FC236}">
                <a16:creationId xmlns:a16="http://schemas.microsoft.com/office/drawing/2014/main" id="{7F92C43C-13ED-E1E8-DBAD-D74ADE9DA87B}"/>
              </a:ext>
            </a:extLst>
          </p:cNvPr>
          <p:cNvSpPr/>
          <p:nvPr/>
        </p:nvSpPr>
        <p:spPr>
          <a:xfrm>
            <a:off x="1375558" y="2686678"/>
            <a:ext cx="5798239" cy="111174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pic>
        <p:nvPicPr>
          <p:cNvPr id="13" name="그림 12">
            <a:extLst>
              <a:ext uri="{FF2B5EF4-FFF2-40B4-BE49-F238E27FC236}">
                <a16:creationId xmlns:a16="http://schemas.microsoft.com/office/drawing/2014/main" id="{2858E6B0-CF40-C3FE-7A0C-3B232A6C299B}"/>
              </a:ext>
            </a:extLst>
          </p:cNvPr>
          <p:cNvPicPr>
            <a:picLocks noChangeAspect="1"/>
          </p:cNvPicPr>
          <p:nvPr/>
        </p:nvPicPr>
        <p:blipFill>
          <a:blip r:embed="rId4"/>
          <a:stretch>
            <a:fillRect/>
          </a:stretch>
        </p:blipFill>
        <p:spPr>
          <a:xfrm>
            <a:off x="2356210" y="2674894"/>
            <a:ext cx="8324850" cy="2095500"/>
          </a:xfrm>
          <a:prstGeom prst="rect">
            <a:avLst/>
          </a:prstGeom>
        </p:spPr>
      </p:pic>
      <p:sp>
        <p:nvSpPr>
          <p:cNvPr id="14" name="직사각형 13">
            <a:extLst>
              <a:ext uri="{FF2B5EF4-FFF2-40B4-BE49-F238E27FC236}">
                <a16:creationId xmlns:a16="http://schemas.microsoft.com/office/drawing/2014/main" id="{8ED001A0-147F-569A-7BCB-4556058715AF}"/>
              </a:ext>
            </a:extLst>
          </p:cNvPr>
          <p:cNvSpPr/>
          <p:nvPr/>
        </p:nvSpPr>
        <p:spPr>
          <a:xfrm>
            <a:off x="2425662" y="4414857"/>
            <a:ext cx="8056944" cy="35553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Tree>
    <p:extLst>
      <p:ext uri="{BB962C8B-B14F-4D97-AF65-F5344CB8AC3E}">
        <p14:creationId xmlns:p14="http://schemas.microsoft.com/office/powerpoint/2010/main" val="946032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20">
            <a:extLst>
              <a:ext uri="{FF2B5EF4-FFF2-40B4-BE49-F238E27FC236}">
                <a16:creationId xmlns:a16="http://schemas.microsoft.com/office/drawing/2014/main" id="{87EC39DE-A5C0-AE87-BA43-607476B4CF86}"/>
              </a:ext>
            </a:extLst>
          </p:cNvPr>
          <p:cNvSpPr/>
          <p:nvPr/>
        </p:nvSpPr>
        <p:spPr>
          <a:xfrm>
            <a:off x="9658980" y="1588140"/>
            <a:ext cx="2088792" cy="4373748"/>
          </a:xfrm>
          <a:prstGeom prst="rect">
            <a:avLst/>
          </a:prstGeom>
          <a:solidFill>
            <a:srgbClr val="F2F3EE"/>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r>
              <a:rPr lang="en-US" altLang="ko-KR" sz="1700" b="0" strike="noStrike" spc="-1" dirty="0">
                <a:latin typeface="Arial"/>
              </a:rPr>
              <a:t>-</a:t>
            </a:r>
            <a:r>
              <a:rPr lang="en-US" altLang="ko-KR" sz="1700" b="0" strike="noStrike" spc="-1" dirty="0" err="1">
                <a:latin typeface="Arial"/>
              </a:rPr>
              <a:t>QnA</a:t>
            </a:r>
            <a:r>
              <a:rPr lang="en-US" altLang="ko-KR" sz="1700" b="0" strike="noStrike" spc="-1" dirty="0">
                <a:latin typeface="Arial"/>
              </a:rPr>
              <a:t> </a:t>
            </a:r>
            <a:r>
              <a:rPr lang="ko-KR" altLang="en-US" sz="1700" b="0" strike="noStrike" spc="-1" dirty="0">
                <a:latin typeface="Arial"/>
              </a:rPr>
              <a:t>게시판</a:t>
            </a:r>
          </a:p>
          <a:p>
            <a:pPr marL="742950" lvl="1" indent="-285750">
              <a:buFont typeface="Arial" panose="020B0604020202020204" pitchFamily="34" charset="0"/>
              <a:buChar char="•"/>
            </a:pPr>
            <a:r>
              <a:rPr lang="ko-KR" altLang="en-US" sz="1700" b="0" strike="noStrike" spc="-1" dirty="0">
                <a:latin typeface="Arial"/>
              </a:rPr>
              <a:t> 글 작성</a:t>
            </a:r>
            <a:r>
              <a:rPr lang="en-US" altLang="ko-KR" sz="1700" b="0" strike="noStrike" spc="-1" dirty="0">
                <a:latin typeface="Arial"/>
              </a:rPr>
              <a:t>,</a:t>
            </a:r>
          </a:p>
          <a:p>
            <a:pPr marL="742950" lvl="1" indent="-285750">
              <a:buFont typeface="Arial" panose="020B0604020202020204" pitchFamily="34" charset="0"/>
              <a:buChar char="•"/>
            </a:pPr>
            <a:r>
              <a:rPr lang="ko-KR" altLang="en-US" sz="1700" b="0" strike="noStrike" spc="-1" dirty="0">
                <a:latin typeface="Arial"/>
              </a:rPr>
              <a:t> 답글 </a:t>
            </a:r>
          </a:p>
          <a:p>
            <a:pPr>
              <a:lnSpc>
                <a:spcPct val="100000"/>
              </a:lnSpc>
            </a:pPr>
            <a:r>
              <a:rPr lang="ko-KR" altLang="en-US" sz="1700" b="0" strike="noStrike" spc="-1" dirty="0">
                <a:latin typeface="Arial"/>
              </a:rPr>
              <a:t>공지사항 게시판</a:t>
            </a:r>
            <a:endParaRPr lang="en-US" altLang="ko-KR" sz="1700" b="0" strike="noStrike" spc="-1" dirty="0">
              <a:latin typeface="Arial"/>
            </a:endParaRPr>
          </a:p>
          <a:p>
            <a:pPr marL="742950" lvl="1" indent="-285750">
              <a:buFont typeface="Arial" panose="020B0604020202020204" pitchFamily="34" charset="0"/>
              <a:buChar char="•"/>
            </a:pPr>
            <a:r>
              <a:rPr lang="ko-KR" altLang="en-US" sz="1700" b="0" strike="noStrike" spc="-1" dirty="0">
                <a:latin typeface="Arial"/>
              </a:rPr>
              <a:t>강조기능</a:t>
            </a:r>
            <a:endParaRPr lang="en-US" altLang="ko-KR" sz="1700" b="0" strike="noStrike" spc="-1" dirty="0">
              <a:latin typeface="Arial"/>
            </a:endParaRPr>
          </a:p>
          <a:p>
            <a:pPr marL="742950" lvl="1" indent="-285750">
              <a:buFont typeface="Arial" panose="020B0604020202020204" pitchFamily="34" charset="0"/>
              <a:buChar char="•"/>
            </a:pPr>
            <a:r>
              <a:rPr lang="ko-KR" altLang="en-US" sz="1700" b="0" strike="noStrike" spc="-1" dirty="0">
                <a:latin typeface="Arial"/>
              </a:rPr>
              <a:t> 접근제한</a:t>
            </a:r>
          </a:p>
          <a:p>
            <a:pPr>
              <a:lnSpc>
                <a:spcPct val="100000"/>
              </a:lnSpc>
            </a:pPr>
            <a:r>
              <a:rPr lang="en-US" altLang="ko-KR" sz="1700" b="0" strike="noStrike" spc="-1" dirty="0">
                <a:latin typeface="Arial"/>
              </a:rPr>
              <a:t>-</a:t>
            </a:r>
            <a:r>
              <a:rPr lang="ko-KR" altLang="en-US" sz="1700" b="0" strike="noStrike" spc="-1" dirty="0">
                <a:latin typeface="Arial"/>
              </a:rPr>
              <a:t>이용후기 게시판</a:t>
            </a:r>
          </a:p>
          <a:p>
            <a:pPr marL="742950" lvl="1" indent="-285750">
              <a:buFont typeface="Arial" panose="020B0604020202020204" pitchFamily="34" charset="0"/>
              <a:buChar char="•"/>
            </a:pPr>
            <a:r>
              <a:rPr lang="ko-KR" altLang="en-US" sz="1700" b="0" strike="noStrike" spc="-1" dirty="0">
                <a:latin typeface="Arial"/>
              </a:rPr>
              <a:t>댓글기능</a:t>
            </a:r>
            <a:endParaRPr lang="en-US" altLang="ko-KR" sz="1700" b="0" strike="noStrike" spc="-1" dirty="0">
              <a:latin typeface="Arial"/>
            </a:endParaRPr>
          </a:p>
        </p:txBody>
      </p:sp>
      <p:sp>
        <p:nvSpPr>
          <p:cNvPr id="3" name="직사각형 20">
            <a:extLst>
              <a:ext uri="{FF2B5EF4-FFF2-40B4-BE49-F238E27FC236}">
                <a16:creationId xmlns:a16="http://schemas.microsoft.com/office/drawing/2014/main" id="{285D1BCE-B7CF-A214-E9A5-117E43F5D086}"/>
              </a:ext>
            </a:extLst>
          </p:cNvPr>
          <p:cNvSpPr/>
          <p:nvPr/>
        </p:nvSpPr>
        <p:spPr>
          <a:xfrm>
            <a:off x="6890616" y="1588140"/>
            <a:ext cx="2088792" cy="4373748"/>
          </a:xfrm>
          <a:prstGeom prst="rect">
            <a:avLst/>
          </a:prstGeom>
          <a:solidFill>
            <a:srgbClr val="F2F3EE"/>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r>
              <a:rPr lang="en-US" altLang="ko-KR" sz="1800" b="0" strike="noStrike" spc="-1" dirty="0">
                <a:latin typeface="Arial"/>
              </a:rPr>
              <a:t>-</a:t>
            </a:r>
            <a:r>
              <a:rPr lang="ko-KR" altLang="en-US" sz="1800" b="0" strike="noStrike" spc="-1" dirty="0">
                <a:latin typeface="Arial"/>
              </a:rPr>
              <a:t>개인정보 </a:t>
            </a:r>
            <a:endParaRPr lang="en-US" altLang="ko-KR" spc="-1" dirty="0">
              <a:latin typeface="Arial"/>
            </a:endParaRPr>
          </a:p>
          <a:p>
            <a:pPr marL="742950" lvl="1" indent="-285750">
              <a:buFont typeface="Arial" panose="020B0604020202020204" pitchFamily="34" charset="0"/>
              <a:buChar char="•"/>
            </a:pPr>
            <a:r>
              <a:rPr lang="ko-KR" altLang="en-US" b="0" strike="noStrike" spc="-1" dirty="0">
                <a:latin typeface="Arial"/>
              </a:rPr>
              <a:t>수정</a:t>
            </a:r>
            <a:r>
              <a:rPr lang="en-US" altLang="ko-KR" b="0" strike="noStrike" spc="-1" dirty="0">
                <a:latin typeface="Arial"/>
              </a:rPr>
              <a:t>,</a:t>
            </a:r>
            <a:r>
              <a:rPr lang="ko-KR" altLang="en-US" b="0" strike="noStrike" spc="-1" dirty="0">
                <a:latin typeface="Arial"/>
              </a:rPr>
              <a:t>탈퇴</a:t>
            </a:r>
          </a:p>
          <a:p>
            <a:pPr>
              <a:lnSpc>
                <a:spcPct val="100000"/>
              </a:lnSpc>
            </a:pPr>
            <a:r>
              <a:rPr lang="en-US" altLang="ko-KR" sz="1800" b="0" strike="noStrike" spc="-1" dirty="0">
                <a:latin typeface="Arial"/>
              </a:rPr>
              <a:t>-</a:t>
            </a:r>
            <a:r>
              <a:rPr lang="ko-KR" altLang="en-US" sz="1800" b="0" strike="noStrike" spc="-1" dirty="0">
                <a:latin typeface="Arial"/>
              </a:rPr>
              <a:t>결제 </a:t>
            </a:r>
            <a:endParaRPr lang="en-US" altLang="ko-KR" spc="-1" dirty="0">
              <a:latin typeface="Arial"/>
            </a:endParaRPr>
          </a:p>
          <a:p>
            <a:pPr marL="742950" lvl="1" indent="-285750">
              <a:buFont typeface="Arial" panose="020B0604020202020204" pitchFamily="34" charset="0"/>
              <a:buChar char="•"/>
            </a:pPr>
            <a:r>
              <a:rPr lang="ko-KR" altLang="en-US" b="0" strike="noStrike" spc="-1" dirty="0">
                <a:latin typeface="Arial"/>
              </a:rPr>
              <a:t>주문자정보</a:t>
            </a:r>
            <a:endParaRPr lang="en-US" altLang="ko-KR" b="0" strike="noStrike" spc="-1" dirty="0">
              <a:latin typeface="Arial"/>
            </a:endParaRPr>
          </a:p>
          <a:p>
            <a:pPr marL="742950" lvl="1" indent="-285750">
              <a:buFont typeface="Arial" panose="020B0604020202020204" pitchFamily="34" charset="0"/>
              <a:buChar char="•"/>
            </a:pPr>
            <a:r>
              <a:rPr lang="ko-KR" altLang="en-US" b="0" strike="noStrike" spc="-1" dirty="0">
                <a:latin typeface="Arial"/>
              </a:rPr>
              <a:t>배송정보</a:t>
            </a:r>
            <a:endParaRPr lang="en-US" altLang="ko-KR" spc="-1" dirty="0">
              <a:latin typeface="Arial"/>
            </a:endParaRPr>
          </a:p>
          <a:p>
            <a:pPr marL="742950" lvl="1" indent="-285750">
              <a:buFont typeface="Arial" panose="020B0604020202020204" pitchFamily="34" charset="0"/>
              <a:buChar char="•"/>
            </a:pPr>
            <a:r>
              <a:rPr lang="ko-KR" altLang="en-US" b="0" strike="noStrike" spc="-1" dirty="0">
                <a:latin typeface="Arial"/>
              </a:rPr>
              <a:t>결제정보</a:t>
            </a:r>
            <a:endParaRPr lang="en-US" altLang="ko-KR" b="0" strike="noStrike" spc="-1" dirty="0">
              <a:latin typeface="Arial"/>
            </a:endParaRPr>
          </a:p>
        </p:txBody>
      </p:sp>
      <p:sp>
        <p:nvSpPr>
          <p:cNvPr id="2" name="직사각형 20">
            <a:extLst>
              <a:ext uri="{FF2B5EF4-FFF2-40B4-BE49-F238E27FC236}">
                <a16:creationId xmlns:a16="http://schemas.microsoft.com/office/drawing/2014/main" id="{BCF869B1-494D-7579-141C-52F28F04B527}"/>
              </a:ext>
            </a:extLst>
          </p:cNvPr>
          <p:cNvSpPr/>
          <p:nvPr/>
        </p:nvSpPr>
        <p:spPr>
          <a:xfrm>
            <a:off x="4289148" y="1588140"/>
            <a:ext cx="2088792" cy="4373748"/>
          </a:xfrm>
          <a:prstGeom prst="rect">
            <a:avLst/>
          </a:prstGeom>
          <a:solidFill>
            <a:srgbClr val="F2F3EE"/>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r>
              <a:rPr lang="en-US" altLang="ko-KR" sz="1800" b="0" strike="noStrike" spc="-1" dirty="0">
                <a:latin typeface="Arial"/>
              </a:rPr>
              <a:t>-layout </a:t>
            </a:r>
          </a:p>
          <a:p>
            <a:pPr>
              <a:lnSpc>
                <a:spcPct val="100000"/>
              </a:lnSpc>
            </a:pPr>
            <a:r>
              <a:rPr lang="en-US" altLang="ko-KR" spc="-1" dirty="0">
                <a:latin typeface="Arial"/>
              </a:rPr>
              <a:t>-</a:t>
            </a:r>
            <a:r>
              <a:rPr lang="ko-KR" altLang="en-US" sz="1800" b="0" strike="noStrike" spc="-1" dirty="0">
                <a:latin typeface="Arial"/>
              </a:rPr>
              <a:t>장바구니</a:t>
            </a:r>
            <a:endParaRPr lang="en-US" altLang="ko-KR" sz="1800" b="0" strike="noStrike" spc="-1" dirty="0">
              <a:latin typeface="Arial"/>
            </a:endParaRPr>
          </a:p>
          <a:p>
            <a:pPr>
              <a:lnSpc>
                <a:spcPct val="100000"/>
              </a:lnSpc>
            </a:pPr>
            <a:r>
              <a:rPr lang="en-US" altLang="ko-KR" spc="-1" dirty="0">
                <a:latin typeface="Arial"/>
              </a:rPr>
              <a:t>-</a:t>
            </a:r>
            <a:r>
              <a:rPr lang="ko-KR" altLang="en-US" sz="1800" b="0" strike="noStrike" spc="-1" dirty="0" err="1">
                <a:latin typeface="Arial"/>
              </a:rPr>
              <a:t>검색바</a:t>
            </a:r>
            <a:endParaRPr lang="en-US" altLang="ko-KR" spc="-1" dirty="0">
              <a:latin typeface="Arial"/>
            </a:endParaRPr>
          </a:p>
          <a:p>
            <a:pPr>
              <a:lnSpc>
                <a:spcPct val="100000"/>
              </a:lnSpc>
            </a:pPr>
            <a:r>
              <a:rPr lang="en-US" altLang="ko-KR" sz="1800" b="0" strike="noStrike" spc="-1" dirty="0">
                <a:latin typeface="Arial"/>
              </a:rPr>
              <a:t>-ppt</a:t>
            </a:r>
          </a:p>
        </p:txBody>
      </p:sp>
      <p:sp>
        <p:nvSpPr>
          <p:cNvPr id="98" name="직사각형 5"/>
          <p:cNvSpPr/>
          <p:nvPr/>
        </p:nvSpPr>
        <p:spPr>
          <a:xfrm>
            <a:off x="0" y="-8640"/>
            <a:ext cx="1277280" cy="6866280"/>
          </a:xfrm>
          <a:prstGeom prst="rect">
            <a:avLst/>
          </a:prstGeom>
          <a:solidFill>
            <a:srgbClr val="97B6D5"/>
          </a:solidFill>
          <a:ln>
            <a:noFill/>
          </a:ln>
        </p:spPr>
        <p:style>
          <a:lnRef idx="2">
            <a:schemeClr val="accent1">
              <a:shade val="50000"/>
            </a:schemeClr>
          </a:lnRef>
          <a:fillRef idx="1">
            <a:schemeClr val="accent1"/>
          </a:fillRef>
          <a:effectRef idx="0">
            <a:schemeClr val="accent1"/>
          </a:effectRef>
          <a:fontRef idx="minor"/>
        </p:style>
      </p:sp>
      <p:sp>
        <p:nvSpPr>
          <p:cNvPr id="99" name="TextBox 16"/>
          <p:cNvSpPr/>
          <p:nvPr/>
        </p:nvSpPr>
        <p:spPr>
          <a:xfrm>
            <a:off x="175680" y="87120"/>
            <a:ext cx="1512000" cy="791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4600" b="0" strike="noStrike" spc="-1" dirty="0">
                <a:solidFill>
                  <a:srgbClr val="FFFFFF"/>
                </a:solidFill>
                <a:latin typeface="타이포_쌍문동 B"/>
                <a:ea typeface="타이포_쌍문동 B"/>
              </a:rPr>
              <a:t>01</a:t>
            </a:r>
            <a:endParaRPr lang="en-US" sz="4600" b="0" strike="noStrike" spc="-1" dirty="0">
              <a:latin typeface="Arial"/>
            </a:endParaRPr>
          </a:p>
        </p:txBody>
      </p:sp>
      <p:sp>
        <p:nvSpPr>
          <p:cNvPr id="100" name="TextBox 19"/>
          <p:cNvSpPr/>
          <p:nvPr/>
        </p:nvSpPr>
        <p:spPr>
          <a:xfrm>
            <a:off x="1375560" y="279720"/>
            <a:ext cx="3223440" cy="471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ko-KR" altLang="en-US" sz="2500" spc="-1" dirty="0">
                <a:solidFill>
                  <a:srgbClr val="4578AD"/>
                </a:solidFill>
                <a:latin typeface="타이포_쌍문동 B"/>
              </a:rPr>
              <a:t>구성원 역할</a:t>
            </a:r>
            <a:endParaRPr lang="en-US" sz="2500" b="0" strike="noStrike" spc="-1" dirty="0">
              <a:latin typeface="Arial"/>
            </a:endParaRPr>
          </a:p>
        </p:txBody>
      </p:sp>
      <p:sp>
        <p:nvSpPr>
          <p:cNvPr id="101" name="직사각형 20"/>
          <p:cNvSpPr/>
          <p:nvPr/>
        </p:nvSpPr>
        <p:spPr>
          <a:xfrm>
            <a:off x="1687680" y="1588140"/>
            <a:ext cx="2088792" cy="4373748"/>
          </a:xfrm>
          <a:prstGeom prst="rect">
            <a:avLst/>
          </a:prstGeom>
          <a:solidFill>
            <a:srgbClr val="F2F3EE"/>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00000"/>
              </a:lnSpc>
            </a:pPr>
            <a:r>
              <a:rPr lang="en-US" spc="-1" dirty="0">
                <a:latin typeface="Arial"/>
              </a:rPr>
              <a:t>-</a:t>
            </a:r>
            <a:r>
              <a:rPr lang="ko-KR" altLang="en-US" spc="-1" dirty="0">
                <a:latin typeface="Arial"/>
              </a:rPr>
              <a:t>총괄</a:t>
            </a:r>
            <a:endParaRPr lang="en-US" altLang="ko-KR" spc="-1" dirty="0">
              <a:latin typeface="Arial"/>
            </a:endParaRPr>
          </a:p>
          <a:p>
            <a:pPr>
              <a:lnSpc>
                <a:spcPct val="100000"/>
              </a:lnSpc>
            </a:pPr>
            <a:r>
              <a:rPr lang="en-US" sz="1800" b="0" strike="noStrike" spc="-1" dirty="0">
                <a:latin typeface="Arial"/>
              </a:rPr>
              <a:t>-</a:t>
            </a:r>
            <a:r>
              <a:rPr lang="ko-KR" altLang="en-US" sz="1800" b="0" strike="noStrike" spc="-1" dirty="0">
                <a:latin typeface="Arial"/>
              </a:rPr>
              <a:t>회원가입</a:t>
            </a:r>
            <a:endParaRPr lang="en-US" altLang="ko-KR" sz="1800" b="0" strike="noStrike" spc="-1" dirty="0">
              <a:latin typeface="Arial"/>
            </a:endParaRPr>
          </a:p>
          <a:p>
            <a:pPr>
              <a:lnSpc>
                <a:spcPct val="100000"/>
              </a:lnSpc>
            </a:pPr>
            <a:r>
              <a:rPr lang="en-US" spc="-1" dirty="0">
                <a:latin typeface="Arial"/>
              </a:rPr>
              <a:t>-</a:t>
            </a:r>
            <a:r>
              <a:rPr lang="ko-KR" altLang="en-US" spc="-1" dirty="0">
                <a:latin typeface="Arial"/>
              </a:rPr>
              <a:t>로그인</a:t>
            </a:r>
            <a:endParaRPr lang="en-US" altLang="ko-KR" spc="-1" dirty="0">
              <a:latin typeface="Arial"/>
            </a:endParaRPr>
          </a:p>
          <a:p>
            <a:pPr>
              <a:lnSpc>
                <a:spcPct val="100000"/>
              </a:lnSpc>
            </a:pPr>
            <a:r>
              <a:rPr lang="en-US" sz="1800" b="0" strike="noStrike" spc="-1" dirty="0">
                <a:latin typeface="Arial"/>
              </a:rPr>
              <a:t>-DB</a:t>
            </a:r>
            <a:r>
              <a:rPr lang="ko-KR" altLang="en-US" sz="1800" b="0" strike="noStrike" spc="-1" dirty="0">
                <a:latin typeface="Arial"/>
              </a:rPr>
              <a:t>관리</a:t>
            </a:r>
            <a:endParaRPr lang="en-US" altLang="ko-KR" sz="1800" b="0" strike="noStrike" spc="-1" dirty="0">
              <a:latin typeface="Arial"/>
            </a:endParaRPr>
          </a:p>
          <a:p>
            <a:pPr>
              <a:lnSpc>
                <a:spcPct val="100000"/>
              </a:lnSpc>
            </a:pPr>
            <a:r>
              <a:rPr lang="en-US" spc="-1" dirty="0">
                <a:latin typeface="Arial"/>
              </a:rPr>
              <a:t>-</a:t>
            </a:r>
            <a:r>
              <a:rPr lang="ko-KR" altLang="en-US" spc="-1" dirty="0">
                <a:latin typeface="Arial"/>
              </a:rPr>
              <a:t>관리자 사이트</a:t>
            </a:r>
            <a:endParaRPr lang="en-US" altLang="ko-KR" spc="-1" dirty="0">
              <a:latin typeface="Arial"/>
            </a:endParaRPr>
          </a:p>
          <a:p>
            <a:pPr marL="742950" lvl="1" indent="-285750">
              <a:buFont typeface="Arial" panose="020B0604020202020204" pitchFamily="34" charset="0"/>
              <a:buChar char="•"/>
            </a:pPr>
            <a:r>
              <a:rPr lang="ko-KR" altLang="en-US" spc="-1" dirty="0">
                <a:latin typeface="Arial"/>
              </a:rPr>
              <a:t>인사관리</a:t>
            </a:r>
            <a:endParaRPr lang="en-US" altLang="ko-KR" spc="-1" dirty="0">
              <a:latin typeface="Arial"/>
            </a:endParaRPr>
          </a:p>
          <a:p>
            <a:pPr marL="742950" lvl="1" indent="-285750">
              <a:buFont typeface="Arial" panose="020B0604020202020204" pitchFamily="34" charset="0"/>
              <a:buChar char="•"/>
            </a:pPr>
            <a:r>
              <a:rPr lang="ko-KR" altLang="en-US" spc="-1" dirty="0">
                <a:latin typeface="Arial"/>
              </a:rPr>
              <a:t>상품관리</a:t>
            </a:r>
            <a:endParaRPr lang="en-US" altLang="ko-KR" spc="-1" dirty="0">
              <a:latin typeface="Arial"/>
            </a:endParaRPr>
          </a:p>
          <a:p>
            <a:pPr marL="742950" lvl="1" indent="-285750">
              <a:buFont typeface="Arial" panose="020B0604020202020204" pitchFamily="34" charset="0"/>
              <a:buChar char="•"/>
            </a:pPr>
            <a:r>
              <a:rPr lang="ko-KR" altLang="en-US" spc="-1" dirty="0">
                <a:latin typeface="Arial"/>
              </a:rPr>
              <a:t>고객관리</a:t>
            </a:r>
            <a:endParaRPr lang="en-US" altLang="ko-KR" spc="-1" dirty="0">
              <a:latin typeface="Arial"/>
            </a:endParaRPr>
          </a:p>
          <a:p>
            <a:pPr marL="742950" lvl="1" indent="-285750">
              <a:buFont typeface="Arial" panose="020B0604020202020204" pitchFamily="34" charset="0"/>
              <a:buChar char="•"/>
            </a:pPr>
            <a:r>
              <a:rPr lang="ko-KR" altLang="en-US" spc="-1" dirty="0">
                <a:latin typeface="Arial"/>
              </a:rPr>
              <a:t>재무관리</a:t>
            </a:r>
            <a:endParaRPr lang="en-US" altLang="ko-KR" spc="-1" dirty="0">
              <a:latin typeface="Arial"/>
            </a:endParaRPr>
          </a:p>
          <a:p>
            <a:pPr marL="742950" lvl="1" indent="-285750">
              <a:buFont typeface="Arial" panose="020B0604020202020204" pitchFamily="34" charset="0"/>
              <a:buChar char="•"/>
            </a:pPr>
            <a:r>
              <a:rPr lang="ko-KR" altLang="en-US" spc="-1" dirty="0">
                <a:latin typeface="Arial"/>
              </a:rPr>
              <a:t>주문관리</a:t>
            </a:r>
            <a:endParaRPr lang="en-US" altLang="ko-KR" spc="-1" dirty="0">
              <a:latin typeface="Arial"/>
            </a:endParaRPr>
          </a:p>
          <a:p>
            <a:pPr marL="742950" lvl="1" indent="-285750">
              <a:buFont typeface="Arial" panose="020B0604020202020204" pitchFamily="34" charset="0"/>
              <a:buChar char="•"/>
            </a:pPr>
            <a:endParaRPr lang="en-US" altLang="ko-KR" spc="-1" dirty="0">
              <a:latin typeface="Arial"/>
            </a:endParaRPr>
          </a:p>
          <a:p>
            <a:pPr algn="ctr">
              <a:lnSpc>
                <a:spcPct val="100000"/>
              </a:lnSpc>
            </a:pPr>
            <a:endParaRPr lang="en-US" sz="1800" b="0" strike="noStrike" spc="-1" dirty="0">
              <a:latin typeface="Arial"/>
            </a:endParaRPr>
          </a:p>
        </p:txBody>
      </p:sp>
      <p:sp>
        <p:nvSpPr>
          <p:cNvPr id="104" name="사각형: 둥근 모서리 28"/>
          <p:cNvSpPr/>
          <p:nvPr/>
        </p:nvSpPr>
        <p:spPr>
          <a:xfrm>
            <a:off x="3970944" y="1235700"/>
            <a:ext cx="1362600" cy="546120"/>
          </a:xfrm>
          <a:prstGeom prst="roundRect">
            <a:avLst>
              <a:gd name="adj" fmla="val 16667"/>
            </a:avLst>
          </a:prstGeom>
          <a:solidFill>
            <a:srgbClr val="43BFBF"/>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ko-KR" altLang="en-US" sz="2400" spc="-1" dirty="0" err="1">
                <a:solidFill>
                  <a:srgbClr val="FFFFFF"/>
                </a:solidFill>
                <a:latin typeface="타이포_쌍문동 B"/>
              </a:rPr>
              <a:t>김찬희</a:t>
            </a:r>
            <a:endParaRPr lang="en-US" sz="2400" b="0" strike="noStrike" spc="-1" dirty="0">
              <a:latin typeface="Arial"/>
            </a:endParaRPr>
          </a:p>
        </p:txBody>
      </p:sp>
      <p:sp>
        <p:nvSpPr>
          <p:cNvPr id="105" name="사각형: 둥근 모서리 30"/>
          <p:cNvSpPr/>
          <p:nvPr/>
        </p:nvSpPr>
        <p:spPr>
          <a:xfrm>
            <a:off x="1375560" y="1235700"/>
            <a:ext cx="1362600" cy="546120"/>
          </a:xfrm>
          <a:prstGeom prst="roundRect">
            <a:avLst>
              <a:gd name="adj" fmla="val 16667"/>
            </a:avLst>
          </a:prstGeom>
          <a:solidFill>
            <a:srgbClr val="FFB90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ko-KR" altLang="en-US" sz="2400" spc="-1" dirty="0" err="1">
                <a:solidFill>
                  <a:srgbClr val="FFFFFF"/>
                </a:solidFill>
                <a:latin typeface="타이포_쌍문동 B"/>
              </a:rPr>
              <a:t>전범수</a:t>
            </a:r>
            <a:r>
              <a:rPr lang="en-US" altLang="ko-KR" sz="2400" spc="-1" dirty="0">
                <a:solidFill>
                  <a:srgbClr val="FFFFFF"/>
                </a:solidFill>
                <a:latin typeface="타이포_쌍문동 B"/>
              </a:rPr>
              <a:t>	</a:t>
            </a:r>
            <a:endParaRPr lang="en-US" sz="2400" b="0" strike="noStrike" spc="-1" dirty="0">
              <a:latin typeface="Arial"/>
            </a:endParaRPr>
          </a:p>
        </p:txBody>
      </p:sp>
      <p:sp>
        <p:nvSpPr>
          <p:cNvPr id="106" name="사각형: 둥근 모서리 31"/>
          <p:cNvSpPr/>
          <p:nvPr/>
        </p:nvSpPr>
        <p:spPr>
          <a:xfrm>
            <a:off x="6572412" y="1250100"/>
            <a:ext cx="1362600" cy="546120"/>
          </a:xfrm>
          <a:prstGeom prst="roundRect">
            <a:avLst>
              <a:gd name="adj" fmla="val 16667"/>
            </a:avLst>
          </a:prstGeom>
          <a:solidFill>
            <a:srgbClr val="DF4E32"/>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ko-KR" altLang="en-US" sz="2400" spc="-1" dirty="0" err="1">
                <a:solidFill>
                  <a:srgbClr val="FFFFFF"/>
                </a:solidFill>
                <a:latin typeface="타이포_쌍문동 B"/>
              </a:rPr>
              <a:t>신은한</a:t>
            </a:r>
            <a:endParaRPr lang="en-US" sz="2400" b="0" strike="noStrike" spc="-1" dirty="0">
              <a:latin typeface="Arial"/>
            </a:endParaRPr>
          </a:p>
        </p:txBody>
      </p:sp>
      <p:pic>
        <p:nvPicPr>
          <p:cNvPr id="107" name="그림 8" descr="벡터그래픽이(가) 표시된 사진&#10;&#10;매우 높은 신뢰도로 생성된 설명"/>
          <p:cNvPicPr/>
          <p:nvPr/>
        </p:nvPicPr>
        <p:blipFill>
          <a:blip r:embed="rId3"/>
          <a:srcRect l="5252" r="5515"/>
          <a:stretch/>
        </p:blipFill>
        <p:spPr>
          <a:xfrm>
            <a:off x="0" y="797400"/>
            <a:ext cx="1277280" cy="1341720"/>
          </a:xfrm>
          <a:prstGeom prst="rect">
            <a:avLst/>
          </a:prstGeom>
          <a:ln w="0">
            <a:noFill/>
          </a:ln>
        </p:spPr>
      </p:pic>
      <p:sp>
        <p:nvSpPr>
          <p:cNvPr id="5" name="사각형: 둥근 모서리 31">
            <a:extLst>
              <a:ext uri="{FF2B5EF4-FFF2-40B4-BE49-F238E27FC236}">
                <a16:creationId xmlns:a16="http://schemas.microsoft.com/office/drawing/2014/main" id="{C76FBE7A-9B02-3503-CC74-2A0394474D61}"/>
              </a:ext>
            </a:extLst>
          </p:cNvPr>
          <p:cNvSpPr/>
          <p:nvPr/>
        </p:nvSpPr>
        <p:spPr>
          <a:xfrm>
            <a:off x="9297612" y="1235700"/>
            <a:ext cx="1362600" cy="546120"/>
          </a:xfrm>
          <a:prstGeom prst="roundRect">
            <a:avLst>
              <a:gd name="adj" fmla="val 16667"/>
            </a:avLst>
          </a:prstGeom>
          <a:solidFill>
            <a:srgbClr val="7030A0"/>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ko-KR" altLang="en-US" sz="2400" spc="-1" dirty="0" err="1">
                <a:solidFill>
                  <a:schemeClr val="bg1"/>
                </a:solidFill>
                <a:latin typeface="Arial"/>
              </a:rPr>
              <a:t>신</a:t>
            </a:r>
            <a:r>
              <a:rPr lang="ko-KR" altLang="en-US" sz="2400" b="0" strike="noStrike" spc="-1" dirty="0" err="1">
                <a:solidFill>
                  <a:schemeClr val="bg1"/>
                </a:solidFill>
                <a:latin typeface="Arial"/>
              </a:rPr>
              <a:t>종성</a:t>
            </a:r>
            <a:endParaRPr lang="en-US" sz="2400" b="0" strike="noStrike" spc="-1" dirty="0">
              <a:solidFill>
                <a:schemeClr val="bg1"/>
              </a:solidFill>
              <a:latin typeface="Arial"/>
            </a:endParaRPr>
          </a:p>
        </p:txBody>
      </p:sp>
    </p:spTree>
    <p:extLst>
      <p:ext uri="{BB962C8B-B14F-4D97-AF65-F5344CB8AC3E}">
        <p14:creationId xmlns:p14="http://schemas.microsoft.com/office/powerpoint/2010/main" val="39505828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직사각형 24"/>
          <p:cNvSpPr/>
          <p:nvPr/>
        </p:nvSpPr>
        <p:spPr>
          <a:xfrm>
            <a:off x="0" y="-8640"/>
            <a:ext cx="1277280" cy="6866280"/>
          </a:xfrm>
          <a:prstGeom prst="rect">
            <a:avLst/>
          </a:prstGeom>
          <a:solidFill>
            <a:srgbClr val="97B6D5"/>
          </a:solidFill>
          <a:ln>
            <a:noFill/>
          </a:ln>
        </p:spPr>
        <p:style>
          <a:lnRef idx="2">
            <a:schemeClr val="accent1">
              <a:shade val="50000"/>
            </a:schemeClr>
          </a:lnRef>
          <a:fillRef idx="1">
            <a:schemeClr val="accent1"/>
          </a:fillRef>
          <a:effectRef idx="0">
            <a:schemeClr val="accent1"/>
          </a:effectRef>
          <a:fontRef idx="minor"/>
        </p:style>
      </p:sp>
      <p:pic>
        <p:nvPicPr>
          <p:cNvPr id="204" name="그림 22" descr="벡터그래픽이(가) 표시된 사진&#10;&#10;매우 높은 신뢰도로 생성된 설명"/>
          <p:cNvPicPr/>
          <p:nvPr/>
        </p:nvPicPr>
        <p:blipFill>
          <a:blip r:embed="rId2"/>
          <a:srcRect l="5252" r="5515"/>
          <a:stretch/>
        </p:blipFill>
        <p:spPr>
          <a:xfrm>
            <a:off x="0" y="797400"/>
            <a:ext cx="1277280" cy="1341720"/>
          </a:xfrm>
          <a:prstGeom prst="rect">
            <a:avLst/>
          </a:prstGeom>
          <a:ln w="0">
            <a:noFill/>
          </a:ln>
        </p:spPr>
      </p:pic>
      <p:sp>
        <p:nvSpPr>
          <p:cNvPr id="201" name="TextBox 45"/>
          <p:cNvSpPr/>
          <p:nvPr/>
        </p:nvSpPr>
        <p:spPr>
          <a:xfrm>
            <a:off x="175680" y="87120"/>
            <a:ext cx="1512000" cy="791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sz="4600" b="0" i="0" u="none" strike="noStrike" kern="1200" cap="none" spc="-1" normalizeH="0" baseline="0" noProof="0">
                <a:ln>
                  <a:noFill/>
                </a:ln>
                <a:solidFill>
                  <a:srgbClr val="FFFFFF"/>
                </a:solidFill>
                <a:effectLst/>
                <a:uLnTx/>
                <a:uFillTx/>
                <a:latin typeface="타이포_쌍문동 B"/>
                <a:ea typeface="타이포_쌍문동 B"/>
              </a:rPr>
              <a:t>03</a:t>
            </a:r>
            <a:endParaRPr kumimoji="0" lang="en-US" sz="4600" b="0" i="0" u="none" strike="noStrike" kern="1200" cap="none" spc="-1" normalizeH="0" baseline="0" noProof="0">
              <a:ln>
                <a:noFill/>
              </a:ln>
              <a:solidFill>
                <a:prstClr val="black"/>
              </a:solidFill>
              <a:effectLst/>
              <a:uLnTx/>
              <a:uFillTx/>
              <a:latin typeface="Arial"/>
            </a:endParaRPr>
          </a:p>
        </p:txBody>
      </p:sp>
      <p:sp>
        <p:nvSpPr>
          <p:cNvPr id="2" name="TextBox 39">
            <a:extLst>
              <a:ext uri="{FF2B5EF4-FFF2-40B4-BE49-F238E27FC236}">
                <a16:creationId xmlns:a16="http://schemas.microsoft.com/office/drawing/2014/main" id="{F1C073F7-7919-6954-CD0B-BAE186FB683D}"/>
              </a:ext>
            </a:extLst>
          </p:cNvPr>
          <p:cNvSpPr/>
          <p:nvPr/>
        </p:nvSpPr>
        <p:spPr>
          <a:xfrm>
            <a:off x="1375559" y="279720"/>
            <a:ext cx="5646677" cy="47560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sz="2500" b="0" i="0" u="none" strike="noStrike" kern="1200" cap="none" spc="-1" normalizeH="0" baseline="0" noProof="0" dirty="0" err="1">
                <a:ln>
                  <a:noFill/>
                </a:ln>
                <a:solidFill>
                  <a:srgbClr val="4578AD"/>
                </a:solidFill>
                <a:effectLst/>
                <a:uLnTx/>
                <a:uFillTx/>
                <a:latin typeface="타이포_쌍문동 B"/>
                <a:ea typeface="타이포_쌍문동 B"/>
              </a:rPr>
              <a:t>StoryBoard</a:t>
            </a:r>
            <a:r>
              <a:rPr kumimoji="0" lang="en-US" sz="2500" b="0" i="0" u="none" strike="noStrike" kern="1200" cap="none" spc="-1" normalizeH="0" baseline="0" noProof="0" dirty="0">
                <a:ln>
                  <a:noFill/>
                </a:ln>
                <a:solidFill>
                  <a:srgbClr val="4578AD"/>
                </a:solidFill>
                <a:effectLst/>
                <a:uLnTx/>
                <a:uFillTx/>
                <a:latin typeface="타이포_쌍문동 B"/>
                <a:ea typeface="타이포_쌍문동 B"/>
              </a:rPr>
              <a:t>(</a:t>
            </a:r>
            <a:r>
              <a:rPr kumimoji="0" lang="ko-KR" altLang="en-US" sz="2500" b="0" i="0" u="none" strike="noStrike" kern="1200" cap="none" spc="-1" normalizeH="0" baseline="0" noProof="0" dirty="0">
                <a:ln>
                  <a:noFill/>
                </a:ln>
                <a:solidFill>
                  <a:srgbClr val="4578AD"/>
                </a:solidFill>
                <a:effectLst/>
                <a:uLnTx/>
                <a:uFillTx/>
                <a:latin typeface="타이포_쌍문동 B"/>
                <a:ea typeface="타이포_쌍문동 B"/>
              </a:rPr>
              <a:t>스토리보드</a:t>
            </a:r>
            <a:r>
              <a:rPr kumimoji="0" lang="en-US" altLang="ko-KR" sz="2500" b="0" i="0" u="none" strike="noStrike" kern="1200" cap="none" spc="-1" normalizeH="0" baseline="0" noProof="0" dirty="0">
                <a:ln>
                  <a:noFill/>
                </a:ln>
                <a:solidFill>
                  <a:srgbClr val="4578AD"/>
                </a:solidFill>
                <a:effectLst/>
                <a:uLnTx/>
                <a:uFillTx/>
                <a:latin typeface="타이포_쌍문동 B"/>
                <a:ea typeface="타이포_쌍문동 B"/>
              </a:rPr>
              <a:t>)-</a:t>
            </a:r>
            <a:r>
              <a:rPr lang="ko-KR" altLang="en-US" sz="2500" spc="-1" dirty="0">
                <a:solidFill>
                  <a:srgbClr val="4578AD"/>
                </a:solidFill>
                <a:latin typeface="타이포_쌍문동 B"/>
                <a:ea typeface="타이포_쌍문동 B"/>
              </a:rPr>
              <a:t>공지사항</a:t>
            </a:r>
            <a:endParaRPr kumimoji="0" lang="en-US" sz="2500" b="0" i="0" u="none" strike="noStrike" kern="1200" cap="none" spc="-1" normalizeH="0" baseline="0" noProof="0" dirty="0">
              <a:ln>
                <a:noFill/>
              </a:ln>
              <a:solidFill>
                <a:prstClr val="black"/>
              </a:solidFill>
              <a:effectLst/>
              <a:uLnTx/>
              <a:uFillTx/>
              <a:latin typeface="Arial"/>
            </a:endParaRPr>
          </a:p>
        </p:txBody>
      </p:sp>
      <p:sp>
        <p:nvSpPr>
          <p:cNvPr id="28" name="TextBox 39">
            <a:extLst>
              <a:ext uri="{FF2B5EF4-FFF2-40B4-BE49-F238E27FC236}">
                <a16:creationId xmlns:a16="http://schemas.microsoft.com/office/drawing/2014/main" id="{7BF08AF3-8FD1-C62E-B8E4-CEFC9BF530A0}"/>
              </a:ext>
            </a:extLst>
          </p:cNvPr>
          <p:cNvSpPr/>
          <p:nvPr/>
        </p:nvSpPr>
        <p:spPr>
          <a:xfrm>
            <a:off x="1677400" y="741639"/>
            <a:ext cx="5646677"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1" normalizeH="0" baseline="0" noProof="0" dirty="0">
                <a:ln>
                  <a:noFill/>
                </a:ln>
                <a:solidFill>
                  <a:srgbClr val="4578AD"/>
                </a:solidFill>
                <a:effectLst/>
                <a:uLnTx/>
                <a:uFillTx/>
                <a:latin typeface="타이포_쌍문동 B"/>
                <a:ea typeface="타이포_쌍문동 B"/>
              </a:rPr>
              <a:t>-</a:t>
            </a:r>
            <a:r>
              <a:rPr kumimoji="0" lang="ko-KR" altLang="en-US" sz="1800" b="0" i="0" u="none" strike="noStrike" kern="1200" cap="none" spc="-1" normalizeH="0" baseline="0" noProof="0" dirty="0">
                <a:ln>
                  <a:noFill/>
                </a:ln>
                <a:solidFill>
                  <a:srgbClr val="4578AD"/>
                </a:solidFill>
                <a:effectLst/>
                <a:uLnTx/>
                <a:uFillTx/>
                <a:latin typeface="타이포_쌍문동 B"/>
                <a:ea typeface="타이포_쌍문동 B"/>
              </a:rPr>
              <a:t>게시글</a:t>
            </a:r>
            <a:endParaRPr kumimoji="0" lang="en-US" sz="1800" b="0" i="0" u="none" strike="noStrike" kern="1200" cap="none" spc="-1" normalizeH="0" baseline="0" noProof="0" dirty="0">
              <a:ln>
                <a:noFill/>
              </a:ln>
              <a:solidFill>
                <a:prstClr val="black"/>
              </a:solidFill>
              <a:effectLst/>
              <a:uLnTx/>
              <a:uFillTx/>
              <a:latin typeface="Arial"/>
            </a:endParaRPr>
          </a:p>
        </p:txBody>
      </p:sp>
      <p:pic>
        <p:nvPicPr>
          <p:cNvPr id="16" name="그림 15">
            <a:extLst>
              <a:ext uri="{FF2B5EF4-FFF2-40B4-BE49-F238E27FC236}">
                <a16:creationId xmlns:a16="http://schemas.microsoft.com/office/drawing/2014/main" id="{37926E5A-160B-CEA0-4249-E83BC00636E3}"/>
              </a:ext>
            </a:extLst>
          </p:cNvPr>
          <p:cNvPicPr>
            <a:picLocks noChangeAspect="1"/>
          </p:cNvPicPr>
          <p:nvPr/>
        </p:nvPicPr>
        <p:blipFill>
          <a:blip r:embed="rId3"/>
          <a:stretch>
            <a:fillRect/>
          </a:stretch>
        </p:blipFill>
        <p:spPr>
          <a:xfrm>
            <a:off x="1277280" y="1269498"/>
            <a:ext cx="10831111" cy="2976809"/>
          </a:xfrm>
          <a:prstGeom prst="rect">
            <a:avLst/>
          </a:prstGeom>
        </p:spPr>
      </p:pic>
      <p:pic>
        <p:nvPicPr>
          <p:cNvPr id="6" name="그림 5">
            <a:extLst>
              <a:ext uri="{FF2B5EF4-FFF2-40B4-BE49-F238E27FC236}">
                <a16:creationId xmlns:a16="http://schemas.microsoft.com/office/drawing/2014/main" id="{99A98ED1-DB97-71F3-9612-5A3592BE9FDA}"/>
              </a:ext>
            </a:extLst>
          </p:cNvPr>
          <p:cNvPicPr>
            <a:picLocks noChangeAspect="1"/>
          </p:cNvPicPr>
          <p:nvPr/>
        </p:nvPicPr>
        <p:blipFill>
          <a:blip r:embed="rId4"/>
          <a:stretch>
            <a:fillRect/>
          </a:stretch>
        </p:blipFill>
        <p:spPr>
          <a:xfrm>
            <a:off x="1885359" y="1217239"/>
            <a:ext cx="9128289" cy="3448465"/>
          </a:xfrm>
          <a:prstGeom prst="rect">
            <a:avLst/>
          </a:prstGeom>
        </p:spPr>
      </p:pic>
      <p:sp>
        <p:nvSpPr>
          <p:cNvPr id="7" name="직사각형 6">
            <a:extLst>
              <a:ext uri="{FF2B5EF4-FFF2-40B4-BE49-F238E27FC236}">
                <a16:creationId xmlns:a16="http://schemas.microsoft.com/office/drawing/2014/main" id="{3DE30B8F-5D98-0F7C-ECFE-2BD0017AFF48}"/>
              </a:ext>
            </a:extLst>
          </p:cNvPr>
          <p:cNvSpPr/>
          <p:nvPr/>
        </p:nvSpPr>
        <p:spPr>
          <a:xfrm>
            <a:off x="6768249" y="1146418"/>
            <a:ext cx="782621" cy="25817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pic>
        <p:nvPicPr>
          <p:cNvPr id="9" name="그림 8">
            <a:extLst>
              <a:ext uri="{FF2B5EF4-FFF2-40B4-BE49-F238E27FC236}">
                <a16:creationId xmlns:a16="http://schemas.microsoft.com/office/drawing/2014/main" id="{7420BA12-E591-3FC1-14F8-8F6E8A4B1922}"/>
              </a:ext>
            </a:extLst>
          </p:cNvPr>
          <p:cNvPicPr>
            <a:picLocks noChangeAspect="1"/>
          </p:cNvPicPr>
          <p:nvPr/>
        </p:nvPicPr>
        <p:blipFill>
          <a:blip r:embed="rId5"/>
          <a:stretch>
            <a:fillRect/>
          </a:stretch>
        </p:blipFill>
        <p:spPr>
          <a:xfrm>
            <a:off x="1585813" y="1071000"/>
            <a:ext cx="10364872" cy="3965690"/>
          </a:xfrm>
          <a:prstGeom prst="rect">
            <a:avLst/>
          </a:prstGeom>
        </p:spPr>
      </p:pic>
      <p:sp>
        <p:nvSpPr>
          <p:cNvPr id="11" name="직사각형 10">
            <a:extLst>
              <a:ext uri="{FF2B5EF4-FFF2-40B4-BE49-F238E27FC236}">
                <a16:creationId xmlns:a16="http://schemas.microsoft.com/office/drawing/2014/main" id="{DB30274F-2A04-7859-E190-E5AB17477FEF}"/>
              </a:ext>
            </a:extLst>
          </p:cNvPr>
          <p:cNvSpPr/>
          <p:nvPr/>
        </p:nvSpPr>
        <p:spPr>
          <a:xfrm>
            <a:off x="7249212" y="1071000"/>
            <a:ext cx="686933" cy="23111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
        <p:nvSpPr>
          <p:cNvPr id="12" name="직사각형 11">
            <a:extLst>
              <a:ext uri="{FF2B5EF4-FFF2-40B4-BE49-F238E27FC236}">
                <a16:creationId xmlns:a16="http://schemas.microsoft.com/office/drawing/2014/main" id="{5B46F49C-75E0-C177-83E3-D2D7C044F9BF}"/>
              </a:ext>
            </a:extLst>
          </p:cNvPr>
          <p:cNvSpPr/>
          <p:nvPr/>
        </p:nvSpPr>
        <p:spPr>
          <a:xfrm>
            <a:off x="6383878" y="4627744"/>
            <a:ext cx="1402661" cy="36732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Tree>
    <p:extLst>
      <p:ext uri="{BB962C8B-B14F-4D97-AF65-F5344CB8AC3E}">
        <p14:creationId xmlns:p14="http://schemas.microsoft.com/office/powerpoint/2010/main" val="1102208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직사각형 24"/>
          <p:cNvSpPr/>
          <p:nvPr/>
        </p:nvSpPr>
        <p:spPr>
          <a:xfrm>
            <a:off x="0" y="-8640"/>
            <a:ext cx="1277280" cy="6866280"/>
          </a:xfrm>
          <a:prstGeom prst="rect">
            <a:avLst/>
          </a:prstGeom>
          <a:solidFill>
            <a:srgbClr val="97B6D5"/>
          </a:solidFill>
          <a:ln>
            <a:noFill/>
          </a:ln>
        </p:spPr>
        <p:style>
          <a:lnRef idx="2">
            <a:schemeClr val="accent1">
              <a:shade val="50000"/>
            </a:schemeClr>
          </a:lnRef>
          <a:fillRef idx="1">
            <a:schemeClr val="accent1"/>
          </a:fillRef>
          <a:effectRef idx="0">
            <a:schemeClr val="accent1"/>
          </a:effectRef>
          <a:fontRef idx="minor"/>
        </p:style>
      </p:sp>
      <p:pic>
        <p:nvPicPr>
          <p:cNvPr id="204" name="그림 22" descr="벡터그래픽이(가) 표시된 사진&#10;&#10;매우 높은 신뢰도로 생성된 설명"/>
          <p:cNvPicPr/>
          <p:nvPr/>
        </p:nvPicPr>
        <p:blipFill>
          <a:blip r:embed="rId2"/>
          <a:srcRect l="5252" r="5515"/>
          <a:stretch/>
        </p:blipFill>
        <p:spPr>
          <a:xfrm>
            <a:off x="0" y="797400"/>
            <a:ext cx="1277280" cy="1341720"/>
          </a:xfrm>
          <a:prstGeom prst="rect">
            <a:avLst/>
          </a:prstGeom>
          <a:ln w="0">
            <a:noFill/>
          </a:ln>
        </p:spPr>
      </p:pic>
      <p:sp>
        <p:nvSpPr>
          <p:cNvPr id="201" name="TextBox 45"/>
          <p:cNvSpPr/>
          <p:nvPr/>
        </p:nvSpPr>
        <p:spPr>
          <a:xfrm>
            <a:off x="175680" y="87120"/>
            <a:ext cx="1512000" cy="791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sz="4600" b="0" i="0" u="none" strike="noStrike" kern="1200" cap="none" spc="-1" normalizeH="0" baseline="0" noProof="0">
                <a:ln>
                  <a:noFill/>
                </a:ln>
                <a:solidFill>
                  <a:srgbClr val="FFFFFF"/>
                </a:solidFill>
                <a:effectLst/>
                <a:uLnTx/>
                <a:uFillTx/>
                <a:latin typeface="타이포_쌍문동 B"/>
                <a:ea typeface="타이포_쌍문동 B"/>
              </a:rPr>
              <a:t>03</a:t>
            </a:r>
            <a:endParaRPr kumimoji="0" lang="en-US" sz="4600" b="0" i="0" u="none" strike="noStrike" kern="1200" cap="none" spc="-1" normalizeH="0" baseline="0" noProof="0">
              <a:ln>
                <a:noFill/>
              </a:ln>
              <a:solidFill>
                <a:prstClr val="black"/>
              </a:solidFill>
              <a:effectLst/>
              <a:uLnTx/>
              <a:uFillTx/>
              <a:latin typeface="Arial"/>
            </a:endParaRPr>
          </a:p>
        </p:txBody>
      </p:sp>
      <p:sp>
        <p:nvSpPr>
          <p:cNvPr id="2" name="TextBox 39">
            <a:extLst>
              <a:ext uri="{FF2B5EF4-FFF2-40B4-BE49-F238E27FC236}">
                <a16:creationId xmlns:a16="http://schemas.microsoft.com/office/drawing/2014/main" id="{F1C073F7-7919-6954-CD0B-BAE186FB683D}"/>
              </a:ext>
            </a:extLst>
          </p:cNvPr>
          <p:cNvSpPr/>
          <p:nvPr/>
        </p:nvSpPr>
        <p:spPr>
          <a:xfrm>
            <a:off x="1375559" y="279720"/>
            <a:ext cx="5646677" cy="47560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sz="2500" b="0" i="0" u="none" strike="noStrike" kern="1200" cap="none" spc="-1" normalizeH="0" baseline="0" noProof="0" dirty="0" err="1">
                <a:ln>
                  <a:noFill/>
                </a:ln>
                <a:solidFill>
                  <a:srgbClr val="4578AD"/>
                </a:solidFill>
                <a:effectLst/>
                <a:uLnTx/>
                <a:uFillTx/>
                <a:latin typeface="타이포_쌍문동 B"/>
                <a:ea typeface="타이포_쌍문동 B"/>
              </a:rPr>
              <a:t>StoryBoard</a:t>
            </a:r>
            <a:r>
              <a:rPr kumimoji="0" lang="en-US" sz="2500" b="0" i="0" u="none" strike="noStrike" kern="1200" cap="none" spc="-1" normalizeH="0" baseline="0" noProof="0" dirty="0">
                <a:ln>
                  <a:noFill/>
                </a:ln>
                <a:solidFill>
                  <a:srgbClr val="4578AD"/>
                </a:solidFill>
                <a:effectLst/>
                <a:uLnTx/>
                <a:uFillTx/>
                <a:latin typeface="타이포_쌍문동 B"/>
                <a:ea typeface="타이포_쌍문동 B"/>
              </a:rPr>
              <a:t>(</a:t>
            </a:r>
            <a:r>
              <a:rPr kumimoji="0" lang="ko-KR" altLang="en-US" sz="2500" b="0" i="0" u="none" strike="noStrike" kern="1200" cap="none" spc="-1" normalizeH="0" baseline="0" noProof="0" dirty="0">
                <a:ln>
                  <a:noFill/>
                </a:ln>
                <a:solidFill>
                  <a:srgbClr val="4578AD"/>
                </a:solidFill>
                <a:effectLst/>
                <a:uLnTx/>
                <a:uFillTx/>
                <a:latin typeface="타이포_쌍문동 B"/>
                <a:ea typeface="타이포_쌍문동 B"/>
              </a:rPr>
              <a:t>스토리보드</a:t>
            </a:r>
            <a:r>
              <a:rPr kumimoji="0" lang="en-US" altLang="ko-KR" sz="2500" b="0" i="0" u="none" strike="noStrike" kern="1200" cap="none" spc="-1" normalizeH="0" baseline="0" noProof="0" dirty="0">
                <a:ln>
                  <a:noFill/>
                </a:ln>
                <a:solidFill>
                  <a:srgbClr val="4578AD"/>
                </a:solidFill>
                <a:effectLst/>
                <a:uLnTx/>
                <a:uFillTx/>
                <a:latin typeface="타이포_쌍문동 B"/>
                <a:ea typeface="타이포_쌍문동 B"/>
              </a:rPr>
              <a:t>)-</a:t>
            </a:r>
            <a:r>
              <a:rPr kumimoji="0" lang="ko-KR" altLang="en-US" sz="2500" b="0" i="0" u="none" strike="noStrike" kern="1200" cap="none" spc="-1" normalizeH="0" baseline="0" noProof="0" dirty="0">
                <a:ln>
                  <a:noFill/>
                </a:ln>
                <a:solidFill>
                  <a:srgbClr val="4578AD"/>
                </a:solidFill>
                <a:effectLst/>
                <a:uLnTx/>
                <a:uFillTx/>
                <a:latin typeface="타이포_쌍문동 B"/>
                <a:ea typeface="타이포_쌍문동 B"/>
              </a:rPr>
              <a:t>상품후기</a:t>
            </a:r>
            <a:endParaRPr kumimoji="0" lang="en-US" sz="2500" b="0" i="0" u="none" strike="noStrike" kern="1200" cap="none" spc="-1" normalizeH="0" baseline="0" noProof="0" dirty="0">
              <a:ln>
                <a:noFill/>
              </a:ln>
              <a:solidFill>
                <a:prstClr val="black"/>
              </a:solidFill>
              <a:effectLst/>
              <a:uLnTx/>
              <a:uFillTx/>
              <a:latin typeface="Arial"/>
            </a:endParaRPr>
          </a:p>
        </p:txBody>
      </p:sp>
      <p:sp>
        <p:nvSpPr>
          <p:cNvPr id="28" name="TextBox 39">
            <a:extLst>
              <a:ext uri="{FF2B5EF4-FFF2-40B4-BE49-F238E27FC236}">
                <a16:creationId xmlns:a16="http://schemas.microsoft.com/office/drawing/2014/main" id="{7BF08AF3-8FD1-C62E-B8E4-CEFC9BF530A0}"/>
              </a:ext>
            </a:extLst>
          </p:cNvPr>
          <p:cNvSpPr/>
          <p:nvPr/>
        </p:nvSpPr>
        <p:spPr>
          <a:xfrm>
            <a:off x="1677400" y="741639"/>
            <a:ext cx="5646677"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1" normalizeH="0" baseline="0" noProof="0" dirty="0">
                <a:ln>
                  <a:noFill/>
                </a:ln>
                <a:solidFill>
                  <a:srgbClr val="4578AD"/>
                </a:solidFill>
                <a:effectLst/>
                <a:uLnTx/>
                <a:uFillTx/>
                <a:latin typeface="타이포_쌍문동 B"/>
                <a:ea typeface="타이포_쌍문동 B"/>
              </a:rPr>
              <a:t>-</a:t>
            </a:r>
            <a:r>
              <a:rPr kumimoji="0" lang="ko-KR" altLang="en-US" sz="1800" b="0" i="0" u="none" strike="noStrike" kern="1200" cap="none" spc="-1" normalizeH="0" baseline="0" noProof="0" dirty="0">
                <a:ln>
                  <a:noFill/>
                </a:ln>
                <a:solidFill>
                  <a:srgbClr val="4578AD"/>
                </a:solidFill>
                <a:effectLst/>
                <a:uLnTx/>
                <a:uFillTx/>
                <a:latin typeface="타이포_쌍문동 B"/>
                <a:ea typeface="타이포_쌍문동 B"/>
              </a:rPr>
              <a:t>게시글</a:t>
            </a:r>
            <a:endParaRPr kumimoji="0" lang="en-US" sz="1800" b="0" i="0" u="none" strike="noStrike" kern="1200" cap="none" spc="-1" normalizeH="0" baseline="0" noProof="0" dirty="0">
              <a:ln>
                <a:noFill/>
              </a:ln>
              <a:solidFill>
                <a:prstClr val="black"/>
              </a:solidFill>
              <a:effectLst/>
              <a:uLnTx/>
              <a:uFillTx/>
              <a:latin typeface="Arial"/>
            </a:endParaRPr>
          </a:p>
        </p:txBody>
      </p:sp>
      <p:pic>
        <p:nvPicPr>
          <p:cNvPr id="16" name="그림 15">
            <a:extLst>
              <a:ext uri="{FF2B5EF4-FFF2-40B4-BE49-F238E27FC236}">
                <a16:creationId xmlns:a16="http://schemas.microsoft.com/office/drawing/2014/main" id="{37926E5A-160B-CEA0-4249-E83BC00636E3}"/>
              </a:ext>
            </a:extLst>
          </p:cNvPr>
          <p:cNvPicPr>
            <a:picLocks noChangeAspect="1"/>
          </p:cNvPicPr>
          <p:nvPr/>
        </p:nvPicPr>
        <p:blipFill>
          <a:blip r:embed="rId3"/>
          <a:stretch>
            <a:fillRect/>
          </a:stretch>
        </p:blipFill>
        <p:spPr>
          <a:xfrm>
            <a:off x="0" y="1269743"/>
            <a:ext cx="12192000" cy="3350834"/>
          </a:xfrm>
          <a:prstGeom prst="rect">
            <a:avLst/>
          </a:prstGeom>
        </p:spPr>
      </p:pic>
      <p:sp>
        <p:nvSpPr>
          <p:cNvPr id="6" name="직사각형 5">
            <a:extLst>
              <a:ext uri="{FF2B5EF4-FFF2-40B4-BE49-F238E27FC236}">
                <a16:creationId xmlns:a16="http://schemas.microsoft.com/office/drawing/2014/main" id="{CE999E15-5E08-B73F-BEFD-47ADB6C47282}"/>
              </a:ext>
            </a:extLst>
          </p:cNvPr>
          <p:cNvSpPr/>
          <p:nvPr/>
        </p:nvSpPr>
        <p:spPr>
          <a:xfrm>
            <a:off x="0" y="1628727"/>
            <a:ext cx="12113443" cy="51039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pic>
        <p:nvPicPr>
          <p:cNvPr id="8" name="그림 7">
            <a:extLst>
              <a:ext uri="{FF2B5EF4-FFF2-40B4-BE49-F238E27FC236}">
                <a16:creationId xmlns:a16="http://schemas.microsoft.com/office/drawing/2014/main" id="{0941D62D-787E-56F6-EA53-4FACB5DFBAFD}"/>
              </a:ext>
            </a:extLst>
          </p:cNvPr>
          <p:cNvPicPr>
            <a:picLocks noChangeAspect="1"/>
          </p:cNvPicPr>
          <p:nvPr/>
        </p:nvPicPr>
        <p:blipFill>
          <a:blip r:embed="rId4"/>
          <a:stretch>
            <a:fillRect/>
          </a:stretch>
        </p:blipFill>
        <p:spPr>
          <a:xfrm>
            <a:off x="2472660" y="1109517"/>
            <a:ext cx="8041940" cy="5787701"/>
          </a:xfrm>
          <a:prstGeom prst="rect">
            <a:avLst/>
          </a:prstGeom>
        </p:spPr>
      </p:pic>
      <p:sp>
        <p:nvSpPr>
          <p:cNvPr id="9" name="직사각형 8">
            <a:extLst>
              <a:ext uri="{FF2B5EF4-FFF2-40B4-BE49-F238E27FC236}">
                <a16:creationId xmlns:a16="http://schemas.microsoft.com/office/drawing/2014/main" id="{447780CA-A3A5-3CF7-580E-D62A58B744B8}"/>
              </a:ext>
            </a:extLst>
          </p:cNvPr>
          <p:cNvSpPr/>
          <p:nvPr/>
        </p:nvSpPr>
        <p:spPr>
          <a:xfrm>
            <a:off x="9539926" y="6510946"/>
            <a:ext cx="895546" cy="34669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
        <p:nvSpPr>
          <p:cNvPr id="11" name="직사각형 10">
            <a:extLst>
              <a:ext uri="{FF2B5EF4-FFF2-40B4-BE49-F238E27FC236}">
                <a16:creationId xmlns:a16="http://schemas.microsoft.com/office/drawing/2014/main" id="{A74518F9-BC4D-2FE3-ED90-8449E447EE67}"/>
              </a:ext>
            </a:extLst>
          </p:cNvPr>
          <p:cNvSpPr/>
          <p:nvPr/>
        </p:nvSpPr>
        <p:spPr>
          <a:xfrm>
            <a:off x="2554663" y="6164253"/>
            <a:ext cx="1074657" cy="34669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pic>
        <p:nvPicPr>
          <p:cNvPr id="15" name="그림 14">
            <a:extLst>
              <a:ext uri="{FF2B5EF4-FFF2-40B4-BE49-F238E27FC236}">
                <a16:creationId xmlns:a16="http://schemas.microsoft.com/office/drawing/2014/main" id="{51D08DFB-20BD-81A4-1C45-0D8E4FA9281D}"/>
              </a:ext>
            </a:extLst>
          </p:cNvPr>
          <p:cNvPicPr>
            <a:picLocks noChangeAspect="1"/>
          </p:cNvPicPr>
          <p:nvPr/>
        </p:nvPicPr>
        <p:blipFill>
          <a:blip r:embed="rId5"/>
          <a:stretch>
            <a:fillRect/>
          </a:stretch>
        </p:blipFill>
        <p:spPr>
          <a:xfrm>
            <a:off x="-78557" y="1269743"/>
            <a:ext cx="12192000" cy="1625077"/>
          </a:xfrm>
          <a:prstGeom prst="rect">
            <a:avLst/>
          </a:prstGeom>
        </p:spPr>
      </p:pic>
    </p:spTree>
    <p:extLst>
      <p:ext uri="{BB962C8B-B14F-4D97-AF65-F5344CB8AC3E}">
        <p14:creationId xmlns:p14="http://schemas.microsoft.com/office/powerpoint/2010/main" val="2855238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직사각형 8"/>
          <p:cNvSpPr/>
          <p:nvPr/>
        </p:nvSpPr>
        <p:spPr>
          <a:xfrm>
            <a:off x="0" y="-8640"/>
            <a:ext cx="1276560" cy="6865560"/>
          </a:xfrm>
          <a:prstGeom prst="rect">
            <a:avLst/>
          </a:prstGeom>
          <a:solidFill>
            <a:srgbClr val="97B6D5"/>
          </a:solidFill>
          <a:ln>
            <a:noFill/>
          </a:ln>
        </p:spPr>
        <p:style>
          <a:lnRef idx="2">
            <a:schemeClr val="accent1">
              <a:shade val="50000"/>
            </a:schemeClr>
          </a:lnRef>
          <a:fillRef idx="1">
            <a:schemeClr val="accent1"/>
          </a:fillRef>
          <a:effectRef idx="0">
            <a:schemeClr val="accent1"/>
          </a:effectRef>
          <a:fontRef idx="minor"/>
        </p:style>
      </p:sp>
      <p:sp>
        <p:nvSpPr>
          <p:cNvPr id="203" name="TextBox 15"/>
          <p:cNvSpPr/>
          <p:nvPr/>
        </p:nvSpPr>
        <p:spPr>
          <a:xfrm>
            <a:off x="175680" y="87120"/>
            <a:ext cx="1511280" cy="790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4600" b="0" strike="noStrike" spc="-1">
                <a:solidFill>
                  <a:srgbClr val="FFFFFF"/>
                </a:solidFill>
                <a:latin typeface="타이포_쌍문동 B"/>
                <a:ea typeface="타이포_쌍문동 B"/>
              </a:rPr>
              <a:t>04</a:t>
            </a:r>
            <a:endParaRPr lang="en-US" sz="4600" b="0" strike="noStrike" spc="-1">
              <a:latin typeface="Arial"/>
            </a:endParaRPr>
          </a:p>
        </p:txBody>
      </p:sp>
      <p:sp>
        <p:nvSpPr>
          <p:cNvPr id="204" name="TextBox 20"/>
          <p:cNvSpPr/>
          <p:nvPr/>
        </p:nvSpPr>
        <p:spPr>
          <a:xfrm>
            <a:off x="1402200" y="280800"/>
            <a:ext cx="7907400" cy="47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2500" b="0" strike="noStrike" spc="-1" dirty="0">
                <a:solidFill>
                  <a:srgbClr val="4578AD"/>
                </a:solidFill>
                <a:latin typeface="타이포_쌍문동 B"/>
                <a:ea typeface="타이포_쌍문동 B"/>
              </a:rPr>
              <a:t>Class Diagram –ADMIN PAGE </a:t>
            </a:r>
            <a:endParaRPr lang="en-US" sz="2500" b="0" strike="noStrike" spc="-1" dirty="0">
              <a:latin typeface="Arial"/>
            </a:endParaRPr>
          </a:p>
        </p:txBody>
      </p:sp>
      <p:pic>
        <p:nvPicPr>
          <p:cNvPr id="205" name="그림 16" descr="벡터그래픽이(가) 표시된 사진&#10;&#10;매우 높은 신뢰도로 생성된 설명"/>
          <p:cNvPicPr/>
          <p:nvPr/>
        </p:nvPicPr>
        <p:blipFill>
          <a:blip r:embed="rId3"/>
          <a:srcRect l="5252" r="5515"/>
          <a:stretch/>
        </p:blipFill>
        <p:spPr>
          <a:xfrm>
            <a:off x="0" y="797400"/>
            <a:ext cx="1276560" cy="1341000"/>
          </a:xfrm>
          <a:prstGeom prst="rect">
            <a:avLst/>
          </a:prstGeom>
          <a:ln w="0">
            <a:noFill/>
          </a:ln>
        </p:spPr>
      </p:pic>
      <p:pic>
        <p:nvPicPr>
          <p:cNvPr id="3" name="그림 2">
            <a:extLst>
              <a:ext uri="{FF2B5EF4-FFF2-40B4-BE49-F238E27FC236}">
                <a16:creationId xmlns:a16="http://schemas.microsoft.com/office/drawing/2014/main" id="{8F8698EA-AD2E-F8B7-2E05-9A46C74A0625}"/>
              </a:ext>
            </a:extLst>
          </p:cNvPr>
          <p:cNvPicPr>
            <a:picLocks noChangeAspect="1"/>
          </p:cNvPicPr>
          <p:nvPr/>
        </p:nvPicPr>
        <p:blipFill>
          <a:blip r:embed="rId4"/>
          <a:stretch>
            <a:fillRect/>
          </a:stretch>
        </p:blipFill>
        <p:spPr>
          <a:xfrm>
            <a:off x="2778754" y="797400"/>
            <a:ext cx="8194046" cy="5800204"/>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id="{A211FE14-F8E3-ABA3-E0C6-EC9F9AE4A196}"/>
              </a:ext>
            </a:extLst>
          </p:cNvPr>
          <p:cNvPicPr>
            <a:picLocks noChangeAspect="1"/>
          </p:cNvPicPr>
          <p:nvPr/>
        </p:nvPicPr>
        <p:blipFill>
          <a:blip r:embed="rId2"/>
          <a:stretch>
            <a:fillRect/>
          </a:stretch>
        </p:blipFill>
        <p:spPr>
          <a:xfrm>
            <a:off x="4269680" y="1221209"/>
            <a:ext cx="3895725" cy="3067050"/>
          </a:xfrm>
          <a:prstGeom prst="rect">
            <a:avLst/>
          </a:prstGeom>
        </p:spPr>
      </p:pic>
      <p:sp>
        <p:nvSpPr>
          <p:cNvPr id="200" name="직사각형 24"/>
          <p:cNvSpPr/>
          <p:nvPr/>
        </p:nvSpPr>
        <p:spPr>
          <a:xfrm>
            <a:off x="0" y="-8640"/>
            <a:ext cx="1277280" cy="6866280"/>
          </a:xfrm>
          <a:prstGeom prst="rect">
            <a:avLst/>
          </a:prstGeom>
          <a:solidFill>
            <a:srgbClr val="97B6D5"/>
          </a:solidFill>
          <a:ln>
            <a:noFill/>
          </a:ln>
        </p:spPr>
        <p:style>
          <a:lnRef idx="2">
            <a:schemeClr val="accent1">
              <a:shade val="50000"/>
            </a:schemeClr>
          </a:lnRef>
          <a:fillRef idx="1">
            <a:schemeClr val="accent1"/>
          </a:fillRef>
          <a:effectRef idx="0">
            <a:schemeClr val="accent1"/>
          </a:effectRef>
          <a:fontRef idx="minor"/>
        </p:style>
      </p:sp>
      <p:sp>
        <p:nvSpPr>
          <p:cNvPr id="201" name="TextBox 45"/>
          <p:cNvSpPr/>
          <p:nvPr/>
        </p:nvSpPr>
        <p:spPr>
          <a:xfrm>
            <a:off x="175680" y="87120"/>
            <a:ext cx="1512000" cy="791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4600" b="0" strike="noStrike" spc="-1">
                <a:solidFill>
                  <a:srgbClr val="FFFFFF"/>
                </a:solidFill>
                <a:latin typeface="타이포_쌍문동 B"/>
                <a:ea typeface="타이포_쌍문동 B"/>
              </a:rPr>
              <a:t>03</a:t>
            </a:r>
            <a:endParaRPr lang="en-US" sz="4600" b="0" strike="noStrike" spc="-1">
              <a:latin typeface="Arial"/>
            </a:endParaRPr>
          </a:p>
        </p:txBody>
      </p:sp>
      <p:pic>
        <p:nvPicPr>
          <p:cNvPr id="204" name="그림 22" descr="벡터그래픽이(가) 표시된 사진&#10;&#10;매우 높은 신뢰도로 생성된 설명"/>
          <p:cNvPicPr/>
          <p:nvPr/>
        </p:nvPicPr>
        <p:blipFill>
          <a:blip r:embed="rId3"/>
          <a:srcRect l="5252" r="5515"/>
          <a:stretch/>
        </p:blipFill>
        <p:spPr>
          <a:xfrm>
            <a:off x="0" y="797400"/>
            <a:ext cx="1277280" cy="1341720"/>
          </a:xfrm>
          <a:prstGeom prst="rect">
            <a:avLst/>
          </a:prstGeom>
          <a:ln w="0">
            <a:noFill/>
          </a:ln>
        </p:spPr>
      </p:pic>
      <p:sp>
        <p:nvSpPr>
          <p:cNvPr id="2" name="TextBox 39">
            <a:extLst>
              <a:ext uri="{FF2B5EF4-FFF2-40B4-BE49-F238E27FC236}">
                <a16:creationId xmlns:a16="http://schemas.microsoft.com/office/drawing/2014/main" id="{F1C073F7-7919-6954-CD0B-BAE186FB683D}"/>
              </a:ext>
            </a:extLst>
          </p:cNvPr>
          <p:cNvSpPr/>
          <p:nvPr/>
        </p:nvSpPr>
        <p:spPr>
          <a:xfrm>
            <a:off x="1375559" y="279720"/>
            <a:ext cx="5646677" cy="47560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pPr>
            <a:r>
              <a:rPr lang="en-US" sz="2500" b="0" strike="noStrike" spc="-1" dirty="0" err="1">
                <a:solidFill>
                  <a:srgbClr val="4578AD"/>
                </a:solidFill>
                <a:latin typeface="타이포_쌍문동 B"/>
                <a:ea typeface="타이포_쌍문동 B"/>
              </a:rPr>
              <a:t>StoryBoard</a:t>
            </a:r>
            <a:r>
              <a:rPr lang="en-US" sz="2500" spc="-1" dirty="0">
                <a:solidFill>
                  <a:srgbClr val="4578AD"/>
                </a:solidFill>
                <a:latin typeface="타이포_쌍문동 B"/>
                <a:ea typeface="타이포_쌍문동 B"/>
              </a:rPr>
              <a:t>(</a:t>
            </a:r>
            <a:r>
              <a:rPr lang="ko-KR" altLang="en-US" sz="2500" spc="-1" dirty="0">
                <a:solidFill>
                  <a:srgbClr val="4578AD"/>
                </a:solidFill>
                <a:latin typeface="타이포_쌍문동 B"/>
                <a:ea typeface="타이포_쌍문동 B"/>
              </a:rPr>
              <a:t>스토리보드</a:t>
            </a:r>
            <a:r>
              <a:rPr lang="en-US" altLang="ko-KR" sz="2500" spc="-1" dirty="0">
                <a:solidFill>
                  <a:srgbClr val="4578AD"/>
                </a:solidFill>
                <a:latin typeface="타이포_쌍문동 B"/>
                <a:ea typeface="타이포_쌍문동 B"/>
              </a:rPr>
              <a:t>)-</a:t>
            </a:r>
            <a:r>
              <a:rPr lang="ko-KR" altLang="en-US" sz="2500" spc="-1" dirty="0">
                <a:solidFill>
                  <a:srgbClr val="4578AD"/>
                </a:solidFill>
                <a:latin typeface="타이포_쌍문동 B"/>
                <a:ea typeface="타이포_쌍문동 B"/>
              </a:rPr>
              <a:t>관리자 페이지</a:t>
            </a:r>
            <a:endParaRPr lang="en-US" sz="2500" b="0" strike="noStrike" spc="-1" dirty="0">
              <a:latin typeface="Arial"/>
            </a:endParaRPr>
          </a:p>
        </p:txBody>
      </p:sp>
      <p:sp>
        <p:nvSpPr>
          <p:cNvPr id="6" name="직사각형 5">
            <a:extLst>
              <a:ext uri="{FF2B5EF4-FFF2-40B4-BE49-F238E27FC236}">
                <a16:creationId xmlns:a16="http://schemas.microsoft.com/office/drawing/2014/main" id="{238AF780-517A-DAEB-E8E2-620FB42C8A31}"/>
              </a:ext>
            </a:extLst>
          </p:cNvPr>
          <p:cNvSpPr/>
          <p:nvPr/>
        </p:nvSpPr>
        <p:spPr>
          <a:xfrm>
            <a:off x="5705203" y="1303158"/>
            <a:ext cx="538972" cy="26632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pic>
        <p:nvPicPr>
          <p:cNvPr id="19" name="그림 18">
            <a:extLst>
              <a:ext uri="{FF2B5EF4-FFF2-40B4-BE49-F238E27FC236}">
                <a16:creationId xmlns:a16="http://schemas.microsoft.com/office/drawing/2014/main" id="{8C826FD8-281E-913B-78E8-9DDD06987769}"/>
              </a:ext>
            </a:extLst>
          </p:cNvPr>
          <p:cNvPicPr>
            <a:picLocks noChangeAspect="1"/>
          </p:cNvPicPr>
          <p:nvPr/>
        </p:nvPicPr>
        <p:blipFill>
          <a:blip r:embed="rId4"/>
          <a:stretch>
            <a:fillRect/>
          </a:stretch>
        </p:blipFill>
        <p:spPr>
          <a:xfrm>
            <a:off x="4393539" y="2686276"/>
            <a:ext cx="3162300" cy="1666875"/>
          </a:xfrm>
          <a:prstGeom prst="rect">
            <a:avLst/>
          </a:prstGeom>
        </p:spPr>
      </p:pic>
      <p:pic>
        <p:nvPicPr>
          <p:cNvPr id="22" name="그림 21">
            <a:extLst>
              <a:ext uri="{FF2B5EF4-FFF2-40B4-BE49-F238E27FC236}">
                <a16:creationId xmlns:a16="http://schemas.microsoft.com/office/drawing/2014/main" id="{172465CB-BA17-3436-383E-40C1679EA5D1}"/>
              </a:ext>
            </a:extLst>
          </p:cNvPr>
          <p:cNvPicPr>
            <a:picLocks noChangeAspect="1"/>
          </p:cNvPicPr>
          <p:nvPr/>
        </p:nvPicPr>
        <p:blipFill>
          <a:blip r:embed="rId5"/>
          <a:stretch>
            <a:fillRect/>
          </a:stretch>
        </p:blipFill>
        <p:spPr>
          <a:xfrm>
            <a:off x="2834543" y="5021151"/>
            <a:ext cx="6438900" cy="1057275"/>
          </a:xfrm>
          <a:prstGeom prst="rect">
            <a:avLst/>
          </a:prstGeom>
        </p:spPr>
      </p:pic>
      <p:sp>
        <p:nvSpPr>
          <p:cNvPr id="23" name="화살표: 아래쪽 22">
            <a:extLst>
              <a:ext uri="{FF2B5EF4-FFF2-40B4-BE49-F238E27FC236}">
                <a16:creationId xmlns:a16="http://schemas.microsoft.com/office/drawing/2014/main" id="{3432F42C-D088-8B2C-5354-5E209428217F}"/>
              </a:ext>
            </a:extLst>
          </p:cNvPr>
          <p:cNvSpPr/>
          <p:nvPr/>
        </p:nvSpPr>
        <p:spPr>
          <a:xfrm>
            <a:off x="4975356" y="2010264"/>
            <a:ext cx="2157273" cy="374022"/>
          </a:xfrm>
          <a:prstGeom prst="downArrow">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sp>
        <p:nvSpPr>
          <p:cNvPr id="24" name="화살표: 아래쪽 23">
            <a:extLst>
              <a:ext uri="{FF2B5EF4-FFF2-40B4-BE49-F238E27FC236}">
                <a16:creationId xmlns:a16="http://schemas.microsoft.com/office/drawing/2014/main" id="{ECD1565E-8C32-8CCE-52B0-067BA021644D}"/>
              </a:ext>
            </a:extLst>
          </p:cNvPr>
          <p:cNvSpPr/>
          <p:nvPr/>
        </p:nvSpPr>
        <p:spPr>
          <a:xfrm>
            <a:off x="4975356" y="4383825"/>
            <a:ext cx="2157273" cy="374022"/>
          </a:xfrm>
          <a:prstGeom prst="downArrow">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sp>
        <p:nvSpPr>
          <p:cNvPr id="25" name="TextBox 39">
            <a:extLst>
              <a:ext uri="{FF2B5EF4-FFF2-40B4-BE49-F238E27FC236}">
                <a16:creationId xmlns:a16="http://schemas.microsoft.com/office/drawing/2014/main" id="{FA904B55-8843-41E3-3B20-C856CF6AEBC2}"/>
              </a:ext>
            </a:extLst>
          </p:cNvPr>
          <p:cNvSpPr/>
          <p:nvPr/>
        </p:nvSpPr>
        <p:spPr>
          <a:xfrm>
            <a:off x="1677400" y="741639"/>
            <a:ext cx="5646677"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pPr>
            <a:r>
              <a:rPr lang="en-US" altLang="ko-KR" b="0" strike="noStrike" spc="-1" dirty="0">
                <a:solidFill>
                  <a:srgbClr val="4578AD"/>
                </a:solidFill>
                <a:latin typeface="타이포_쌍문동 B"/>
                <a:ea typeface="타이포_쌍문동 B"/>
              </a:rPr>
              <a:t>- </a:t>
            </a:r>
            <a:r>
              <a:rPr lang="ko-KR" altLang="en-US" b="0" strike="noStrike" spc="-1" dirty="0">
                <a:solidFill>
                  <a:srgbClr val="4578AD"/>
                </a:solidFill>
                <a:latin typeface="타이포_쌍문동 B"/>
                <a:ea typeface="타이포_쌍문동 B"/>
              </a:rPr>
              <a:t>관리자 로그인</a:t>
            </a:r>
            <a:endParaRPr lang="en-US" b="0" strike="noStrike" spc="-1" dirty="0">
              <a:latin typeface="Arial"/>
            </a:endParaRPr>
          </a:p>
        </p:txBody>
      </p:sp>
    </p:spTree>
    <p:extLst>
      <p:ext uri="{BB962C8B-B14F-4D97-AF65-F5344CB8AC3E}">
        <p14:creationId xmlns:p14="http://schemas.microsoft.com/office/powerpoint/2010/main" val="41330457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그림 21">
            <a:extLst>
              <a:ext uri="{FF2B5EF4-FFF2-40B4-BE49-F238E27FC236}">
                <a16:creationId xmlns:a16="http://schemas.microsoft.com/office/drawing/2014/main" id="{172465CB-BA17-3436-383E-40C1679EA5D1}"/>
              </a:ext>
            </a:extLst>
          </p:cNvPr>
          <p:cNvPicPr>
            <a:picLocks noChangeAspect="1"/>
          </p:cNvPicPr>
          <p:nvPr/>
        </p:nvPicPr>
        <p:blipFill>
          <a:blip r:embed="rId2"/>
          <a:stretch>
            <a:fillRect/>
          </a:stretch>
        </p:blipFill>
        <p:spPr>
          <a:xfrm>
            <a:off x="2987188" y="1219611"/>
            <a:ext cx="7591524" cy="1246537"/>
          </a:xfrm>
          <a:prstGeom prst="rect">
            <a:avLst/>
          </a:prstGeom>
        </p:spPr>
      </p:pic>
      <p:sp>
        <p:nvSpPr>
          <p:cNvPr id="200" name="직사각형 24"/>
          <p:cNvSpPr/>
          <p:nvPr/>
        </p:nvSpPr>
        <p:spPr>
          <a:xfrm>
            <a:off x="0" y="-8640"/>
            <a:ext cx="1277280" cy="6866280"/>
          </a:xfrm>
          <a:prstGeom prst="rect">
            <a:avLst/>
          </a:prstGeom>
          <a:solidFill>
            <a:srgbClr val="97B6D5"/>
          </a:solidFill>
          <a:ln>
            <a:noFill/>
          </a:ln>
        </p:spPr>
        <p:style>
          <a:lnRef idx="2">
            <a:schemeClr val="accent1">
              <a:shade val="50000"/>
            </a:schemeClr>
          </a:lnRef>
          <a:fillRef idx="1">
            <a:schemeClr val="accent1"/>
          </a:fillRef>
          <a:effectRef idx="0">
            <a:schemeClr val="accent1"/>
          </a:effectRef>
          <a:fontRef idx="minor"/>
        </p:style>
      </p:sp>
      <p:sp>
        <p:nvSpPr>
          <p:cNvPr id="201" name="TextBox 45"/>
          <p:cNvSpPr/>
          <p:nvPr/>
        </p:nvSpPr>
        <p:spPr>
          <a:xfrm>
            <a:off x="175680" y="87120"/>
            <a:ext cx="1512000" cy="791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4600" b="0" strike="noStrike" spc="-1">
                <a:solidFill>
                  <a:srgbClr val="FFFFFF"/>
                </a:solidFill>
                <a:latin typeface="타이포_쌍문동 B"/>
                <a:ea typeface="타이포_쌍문동 B"/>
              </a:rPr>
              <a:t>03</a:t>
            </a:r>
            <a:endParaRPr lang="en-US" sz="4600" b="0" strike="noStrike" spc="-1">
              <a:latin typeface="Arial"/>
            </a:endParaRPr>
          </a:p>
        </p:txBody>
      </p:sp>
      <p:pic>
        <p:nvPicPr>
          <p:cNvPr id="204" name="그림 22" descr="벡터그래픽이(가) 표시된 사진&#10;&#10;매우 높은 신뢰도로 생성된 설명"/>
          <p:cNvPicPr/>
          <p:nvPr/>
        </p:nvPicPr>
        <p:blipFill>
          <a:blip r:embed="rId3"/>
          <a:srcRect l="5252" r="5515"/>
          <a:stretch/>
        </p:blipFill>
        <p:spPr>
          <a:xfrm>
            <a:off x="0" y="797400"/>
            <a:ext cx="1277280" cy="1341720"/>
          </a:xfrm>
          <a:prstGeom prst="rect">
            <a:avLst/>
          </a:prstGeom>
          <a:ln w="0">
            <a:noFill/>
          </a:ln>
        </p:spPr>
      </p:pic>
      <p:sp>
        <p:nvSpPr>
          <p:cNvPr id="2" name="TextBox 39">
            <a:extLst>
              <a:ext uri="{FF2B5EF4-FFF2-40B4-BE49-F238E27FC236}">
                <a16:creationId xmlns:a16="http://schemas.microsoft.com/office/drawing/2014/main" id="{F1C073F7-7919-6954-CD0B-BAE186FB683D}"/>
              </a:ext>
            </a:extLst>
          </p:cNvPr>
          <p:cNvSpPr/>
          <p:nvPr/>
        </p:nvSpPr>
        <p:spPr>
          <a:xfrm>
            <a:off x="1375559" y="279720"/>
            <a:ext cx="5646677" cy="47560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pPr>
            <a:r>
              <a:rPr lang="en-US" sz="2500" b="0" strike="noStrike" spc="-1" dirty="0" err="1">
                <a:solidFill>
                  <a:srgbClr val="4578AD"/>
                </a:solidFill>
                <a:latin typeface="타이포_쌍문동 B"/>
                <a:ea typeface="타이포_쌍문동 B"/>
              </a:rPr>
              <a:t>StoryBoard</a:t>
            </a:r>
            <a:r>
              <a:rPr lang="en-US" sz="2500" spc="-1" dirty="0">
                <a:solidFill>
                  <a:srgbClr val="4578AD"/>
                </a:solidFill>
                <a:latin typeface="타이포_쌍문동 B"/>
                <a:ea typeface="타이포_쌍문동 B"/>
              </a:rPr>
              <a:t>(</a:t>
            </a:r>
            <a:r>
              <a:rPr lang="ko-KR" altLang="en-US" sz="2500" spc="-1" dirty="0">
                <a:solidFill>
                  <a:srgbClr val="4578AD"/>
                </a:solidFill>
                <a:latin typeface="타이포_쌍문동 B"/>
                <a:ea typeface="타이포_쌍문동 B"/>
              </a:rPr>
              <a:t>스토리보드</a:t>
            </a:r>
            <a:r>
              <a:rPr lang="en-US" altLang="ko-KR" sz="2500" spc="-1" dirty="0">
                <a:solidFill>
                  <a:srgbClr val="4578AD"/>
                </a:solidFill>
                <a:latin typeface="타이포_쌍문동 B"/>
                <a:ea typeface="타이포_쌍문동 B"/>
              </a:rPr>
              <a:t>)-</a:t>
            </a:r>
            <a:r>
              <a:rPr lang="ko-KR" altLang="en-US" sz="2500" spc="-1" dirty="0">
                <a:solidFill>
                  <a:srgbClr val="4578AD"/>
                </a:solidFill>
                <a:latin typeface="타이포_쌍문동 B"/>
                <a:ea typeface="타이포_쌍문동 B"/>
              </a:rPr>
              <a:t>인사관리</a:t>
            </a:r>
            <a:endParaRPr lang="en-US" sz="2500" b="0" strike="noStrike" spc="-1" dirty="0">
              <a:latin typeface="Arial"/>
            </a:endParaRPr>
          </a:p>
        </p:txBody>
      </p:sp>
      <p:sp>
        <p:nvSpPr>
          <p:cNvPr id="6" name="직사각형 5">
            <a:extLst>
              <a:ext uri="{FF2B5EF4-FFF2-40B4-BE49-F238E27FC236}">
                <a16:creationId xmlns:a16="http://schemas.microsoft.com/office/drawing/2014/main" id="{238AF780-517A-DAEB-E8E2-620FB42C8A31}"/>
              </a:ext>
            </a:extLst>
          </p:cNvPr>
          <p:cNvSpPr/>
          <p:nvPr/>
        </p:nvSpPr>
        <p:spPr>
          <a:xfrm>
            <a:off x="5610944" y="1331812"/>
            <a:ext cx="771568" cy="34154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pic>
        <p:nvPicPr>
          <p:cNvPr id="8" name="그림 7">
            <a:extLst>
              <a:ext uri="{FF2B5EF4-FFF2-40B4-BE49-F238E27FC236}">
                <a16:creationId xmlns:a16="http://schemas.microsoft.com/office/drawing/2014/main" id="{40310401-33CE-9ED8-6C2B-C9D6D340A65C}"/>
              </a:ext>
            </a:extLst>
          </p:cNvPr>
          <p:cNvPicPr>
            <a:picLocks noChangeAspect="1"/>
          </p:cNvPicPr>
          <p:nvPr/>
        </p:nvPicPr>
        <p:blipFill>
          <a:blip r:embed="rId4"/>
          <a:stretch>
            <a:fillRect/>
          </a:stretch>
        </p:blipFill>
        <p:spPr>
          <a:xfrm>
            <a:off x="2864355" y="2330226"/>
            <a:ext cx="7837187" cy="3041058"/>
          </a:xfrm>
          <a:prstGeom prst="rect">
            <a:avLst/>
          </a:prstGeom>
        </p:spPr>
      </p:pic>
      <p:pic>
        <p:nvPicPr>
          <p:cNvPr id="10" name="그림 9">
            <a:extLst>
              <a:ext uri="{FF2B5EF4-FFF2-40B4-BE49-F238E27FC236}">
                <a16:creationId xmlns:a16="http://schemas.microsoft.com/office/drawing/2014/main" id="{217488BA-F275-A2F9-3A74-C53902263991}"/>
              </a:ext>
            </a:extLst>
          </p:cNvPr>
          <p:cNvPicPr>
            <a:picLocks noChangeAspect="1"/>
          </p:cNvPicPr>
          <p:nvPr/>
        </p:nvPicPr>
        <p:blipFill>
          <a:blip r:embed="rId5"/>
          <a:stretch>
            <a:fillRect/>
          </a:stretch>
        </p:blipFill>
        <p:spPr>
          <a:xfrm>
            <a:off x="2804627" y="1908207"/>
            <a:ext cx="7581900" cy="3857625"/>
          </a:xfrm>
          <a:prstGeom prst="rect">
            <a:avLst/>
          </a:prstGeom>
        </p:spPr>
      </p:pic>
      <p:pic>
        <p:nvPicPr>
          <p:cNvPr id="29" name="그림 28">
            <a:extLst>
              <a:ext uri="{FF2B5EF4-FFF2-40B4-BE49-F238E27FC236}">
                <a16:creationId xmlns:a16="http://schemas.microsoft.com/office/drawing/2014/main" id="{98F807ED-90B2-5F5A-124A-11762825BFC7}"/>
              </a:ext>
            </a:extLst>
          </p:cNvPr>
          <p:cNvPicPr>
            <a:picLocks noChangeAspect="1"/>
          </p:cNvPicPr>
          <p:nvPr/>
        </p:nvPicPr>
        <p:blipFill>
          <a:blip r:embed="rId6"/>
          <a:stretch>
            <a:fillRect/>
          </a:stretch>
        </p:blipFill>
        <p:spPr>
          <a:xfrm>
            <a:off x="7919291" y="4152828"/>
            <a:ext cx="893455" cy="1137829"/>
          </a:xfrm>
          <a:prstGeom prst="rect">
            <a:avLst/>
          </a:prstGeom>
        </p:spPr>
      </p:pic>
      <p:sp>
        <p:nvSpPr>
          <p:cNvPr id="5" name="사다리꼴 4">
            <a:extLst>
              <a:ext uri="{FF2B5EF4-FFF2-40B4-BE49-F238E27FC236}">
                <a16:creationId xmlns:a16="http://schemas.microsoft.com/office/drawing/2014/main" id="{196CC407-BA55-CAF2-1084-99A5E5B437DF}"/>
              </a:ext>
            </a:extLst>
          </p:cNvPr>
          <p:cNvSpPr/>
          <p:nvPr/>
        </p:nvSpPr>
        <p:spPr>
          <a:xfrm rot="16200000">
            <a:off x="6790035" y="4125889"/>
            <a:ext cx="1102316" cy="1156196"/>
          </a:xfrm>
          <a:prstGeom prst="trapezoid">
            <a:avLst>
              <a:gd name="adj" fmla="val 42688"/>
            </a:avLst>
          </a:prstGeom>
          <a:gradFill flip="none" rotWithShape="1">
            <a:gsLst>
              <a:gs pos="0">
                <a:schemeClr val="bg1">
                  <a:lumMod val="75000"/>
                </a:schemeClr>
              </a:gs>
              <a:gs pos="50000">
                <a:schemeClr val="bg1">
                  <a:lumMod val="9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1" name="그림 30">
            <a:extLst>
              <a:ext uri="{FF2B5EF4-FFF2-40B4-BE49-F238E27FC236}">
                <a16:creationId xmlns:a16="http://schemas.microsoft.com/office/drawing/2014/main" id="{8D3A3BEB-318A-F0AE-0912-0FF45D405410}"/>
              </a:ext>
            </a:extLst>
          </p:cNvPr>
          <p:cNvPicPr>
            <a:picLocks noChangeAspect="1"/>
          </p:cNvPicPr>
          <p:nvPr/>
        </p:nvPicPr>
        <p:blipFill>
          <a:blip r:embed="rId7"/>
          <a:stretch>
            <a:fillRect/>
          </a:stretch>
        </p:blipFill>
        <p:spPr>
          <a:xfrm>
            <a:off x="3057783" y="2219006"/>
            <a:ext cx="6785076" cy="2484980"/>
          </a:xfrm>
          <a:prstGeom prst="rect">
            <a:avLst/>
          </a:prstGeom>
        </p:spPr>
      </p:pic>
      <p:sp>
        <p:nvSpPr>
          <p:cNvPr id="32" name="직사각형 31">
            <a:extLst>
              <a:ext uri="{FF2B5EF4-FFF2-40B4-BE49-F238E27FC236}">
                <a16:creationId xmlns:a16="http://schemas.microsoft.com/office/drawing/2014/main" id="{4BBAD2D4-215B-9FAE-218B-531A4D99DE7A}"/>
              </a:ext>
            </a:extLst>
          </p:cNvPr>
          <p:cNvSpPr/>
          <p:nvPr/>
        </p:nvSpPr>
        <p:spPr>
          <a:xfrm>
            <a:off x="3057783" y="2235828"/>
            <a:ext cx="6785076" cy="246815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
        <p:nvSpPr>
          <p:cNvPr id="33" name="TextBox 39">
            <a:extLst>
              <a:ext uri="{FF2B5EF4-FFF2-40B4-BE49-F238E27FC236}">
                <a16:creationId xmlns:a16="http://schemas.microsoft.com/office/drawing/2014/main" id="{AAE1FD23-7F56-ABF2-7F2C-C158FB35CF8C}"/>
              </a:ext>
            </a:extLst>
          </p:cNvPr>
          <p:cNvSpPr/>
          <p:nvPr/>
        </p:nvSpPr>
        <p:spPr>
          <a:xfrm>
            <a:off x="1677400" y="741639"/>
            <a:ext cx="5646677"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pPr>
            <a:r>
              <a:rPr lang="en-US" altLang="ko-KR" b="0" strike="noStrike" spc="-1" dirty="0">
                <a:solidFill>
                  <a:srgbClr val="4578AD"/>
                </a:solidFill>
                <a:latin typeface="타이포_쌍문동 B"/>
                <a:ea typeface="타이포_쌍문동 B"/>
              </a:rPr>
              <a:t>- </a:t>
            </a:r>
            <a:r>
              <a:rPr lang="ko-KR" altLang="en-US" b="0" strike="noStrike" spc="-1" dirty="0">
                <a:solidFill>
                  <a:srgbClr val="4578AD"/>
                </a:solidFill>
                <a:latin typeface="타이포_쌍문동 B"/>
                <a:ea typeface="타이포_쌍문동 B"/>
              </a:rPr>
              <a:t>관리자 등록</a:t>
            </a:r>
            <a:endParaRPr lang="en-US" b="0" strike="noStrike" spc="-1" dirty="0">
              <a:latin typeface="Arial"/>
            </a:endParaRPr>
          </a:p>
        </p:txBody>
      </p:sp>
    </p:spTree>
    <p:extLst>
      <p:ext uri="{BB962C8B-B14F-4D97-AF65-F5344CB8AC3E}">
        <p14:creationId xmlns:p14="http://schemas.microsoft.com/office/powerpoint/2010/main" val="1769216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직사각형 24"/>
          <p:cNvSpPr/>
          <p:nvPr/>
        </p:nvSpPr>
        <p:spPr>
          <a:xfrm>
            <a:off x="0" y="-8640"/>
            <a:ext cx="1277280" cy="6866280"/>
          </a:xfrm>
          <a:prstGeom prst="rect">
            <a:avLst/>
          </a:prstGeom>
          <a:solidFill>
            <a:srgbClr val="97B6D5"/>
          </a:solidFill>
          <a:ln>
            <a:noFill/>
          </a:ln>
        </p:spPr>
        <p:style>
          <a:lnRef idx="2">
            <a:schemeClr val="accent1">
              <a:shade val="50000"/>
            </a:schemeClr>
          </a:lnRef>
          <a:fillRef idx="1">
            <a:schemeClr val="accent1"/>
          </a:fillRef>
          <a:effectRef idx="0">
            <a:schemeClr val="accent1"/>
          </a:effectRef>
          <a:fontRef idx="minor"/>
        </p:style>
      </p:sp>
      <p:sp>
        <p:nvSpPr>
          <p:cNvPr id="201" name="TextBox 45"/>
          <p:cNvSpPr/>
          <p:nvPr/>
        </p:nvSpPr>
        <p:spPr>
          <a:xfrm>
            <a:off x="175680" y="87120"/>
            <a:ext cx="1512000" cy="791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4600" b="0" strike="noStrike" spc="-1">
                <a:solidFill>
                  <a:srgbClr val="FFFFFF"/>
                </a:solidFill>
                <a:latin typeface="타이포_쌍문동 B"/>
                <a:ea typeface="타이포_쌍문동 B"/>
              </a:rPr>
              <a:t>03</a:t>
            </a:r>
            <a:endParaRPr lang="en-US" sz="4600" b="0" strike="noStrike" spc="-1">
              <a:latin typeface="Arial"/>
            </a:endParaRPr>
          </a:p>
        </p:txBody>
      </p:sp>
      <p:pic>
        <p:nvPicPr>
          <p:cNvPr id="204" name="그림 22" descr="벡터그래픽이(가) 표시된 사진&#10;&#10;매우 높은 신뢰도로 생성된 설명"/>
          <p:cNvPicPr/>
          <p:nvPr/>
        </p:nvPicPr>
        <p:blipFill>
          <a:blip r:embed="rId2"/>
          <a:srcRect l="5252" r="5515"/>
          <a:stretch/>
        </p:blipFill>
        <p:spPr>
          <a:xfrm>
            <a:off x="0" y="797400"/>
            <a:ext cx="1277280" cy="1341720"/>
          </a:xfrm>
          <a:prstGeom prst="rect">
            <a:avLst/>
          </a:prstGeom>
          <a:ln w="0">
            <a:noFill/>
          </a:ln>
        </p:spPr>
      </p:pic>
      <p:sp>
        <p:nvSpPr>
          <p:cNvPr id="2" name="TextBox 39">
            <a:extLst>
              <a:ext uri="{FF2B5EF4-FFF2-40B4-BE49-F238E27FC236}">
                <a16:creationId xmlns:a16="http://schemas.microsoft.com/office/drawing/2014/main" id="{F1C073F7-7919-6954-CD0B-BAE186FB683D}"/>
              </a:ext>
            </a:extLst>
          </p:cNvPr>
          <p:cNvSpPr/>
          <p:nvPr/>
        </p:nvSpPr>
        <p:spPr>
          <a:xfrm>
            <a:off x="1375559" y="279720"/>
            <a:ext cx="5646677" cy="47560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pPr>
            <a:r>
              <a:rPr lang="en-US" sz="2500" b="0" strike="noStrike" spc="-1" dirty="0" err="1">
                <a:solidFill>
                  <a:srgbClr val="4578AD"/>
                </a:solidFill>
                <a:latin typeface="타이포_쌍문동 B"/>
                <a:ea typeface="타이포_쌍문동 B"/>
              </a:rPr>
              <a:t>StoryBoard</a:t>
            </a:r>
            <a:r>
              <a:rPr lang="en-US" sz="2500" spc="-1" dirty="0">
                <a:solidFill>
                  <a:srgbClr val="4578AD"/>
                </a:solidFill>
                <a:latin typeface="타이포_쌍문동 B"/>
                <a:ea typeface="타이포_쌍문동 B"/>
              </a:rPr>
              <a:t>(</a:t>
            </a:r>
            <a:r>
              <a:rPr lang="ko-KR" altLang="en-US" sz="2500" spc="-1" dirty="0">
                <a:solidFill>
                  <a:srgbClr val="4578AD"/>
                </a:solidFill>
                <a:latin typeface="타이포_쌍문동 B"/>
                <a:ea typeface="타이포_쌍문동 B"/>
              </a:rPr>
              <a:t>스토리보드</a:t>
            </a:r>
            <a:r>
              <a:rPr lang="en-US" altLang="ko-KR" sz="2500" spc="-1" dirty="0">
                <a:solidFill>
                  <a:srgbClr val="4578AD"/>
                </a:solidFill>
                <a:latin typeface="타이포_쌍문동 B"/>
                <a:ea typeface="타이포_쌍문동 B"/>
              </a:rPr>
              <a:t>)-</a:t>
            </a:r>
            <a:r>
              <a:rPr lang="ko-KR" altLang="en-US" sz="2500" spc="-1" dirty="0">
                <a:solidFill>
                  <a:srgbClr val="4578AD"/>
                </a:solidFill>
                <a:latin typeface="타이포_쌍문동 B"/>
                <a:ea typeface="타이포_쌍문동 B"/>
              </a:rPr>
              <a:t>인사관리</a:t>
            </a:r>
            <a:endParaRPr lang="en-US" sz="2500" b="0" strike="noStrike" spc="-1" dirty="0">
              <a:latin typeface="Arial"/>
            </a:endParaRPr>
          </a:p>
        </p:txBody>
      </p:sp>
      <p:pic>
        <p:nvPicPr>
          <p:cNvPr id="8" name="그림 7">
            <a:extLst>
              <a:ext uri="{FF2B5EF4-FFF2-40B4-BE49-F238E27FC236}">
                <a16:creationId xmlns:a16="http://schemas.microsoft.com/office/drawing/2014/main" id="{40310401-33CE-9ED8-6C2B-C9D6D340A65C}"/>
              </a:ext>
            </a:extLst>
          </p:cNvPr>
          <p:cNvPicPr>
            <a:picLocks noChangeAspect="1"/>
          </p:cNvPicPr>
          <p:nvPr/>
        </p:nvPicPr>
        <p:blipFill>
          <a:blip r:embed="rId3"/>
          <a:stretch>
            <a:fillRect/>
          </a:stretch>
        </p:blipFill>
        <p:spPr>
          <a:xfrm>
            <a:off x="134084" y="2381908"/>
            <a:ext cx="5446239" cy="2116472"/>
          </a:xfrm>
          <a:prstGeom prst="rect">
            <a:avLst/>
          </a:prstGeom>
        </p:spPr>
      </p:pic>
      <p:sp>
        <p:nvSpPr>
          <p:cNvPr id="6" name="직사각형 5">
            <a:extLst>
              <a:ext uri="{FF2B5EF4-FFF2-40B4-BE49-F238E27FC236}">
                <a16:creationId xmlns:a16="http://schemas.microsoft.com/office/drawing/2014/main" id="{238AF780-517A-DAEB-E8E2-620FB42C8A31}"/>
              </a:ext>
            </a:extLst>
          </p:cNvPr>
          <p:cNvSpPr/>
          <p:nvPr/>
        </p:nvSpPr>
        <p:spPr>
          <a:xfrm>
            <a:off x="164054" y="3148851"/>
            <a:ext cx="821366" cy="33979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pic>
        <p:nvPicPr>
          <p:cNvPr id="11" name="그림 10">
            <a:extLst>
              <a:ext uri="{FF2B5EF4-FFF2-40B4-BE49-F238E27FC236}">
                <a16:creationId xmlns:a16="http://schemas.microsoft.com/office/drawing/2014/main" id="{4135E8A7-7340-71E7-90FE-12F191D4B3EE}"/>
              </a:ext>
            </a:extLst>
          </p:cNvPr>
          <p:cNvPicPr>
            <a:picLocks noChangeAspect="1"/>
          </p:cNvPicPr>
          <p:nvPr/>
        </p:nvPicPr>
        <p:blipFill>
          <a:blip r:embed="rId4"/>
          <a:stretch>
            <a:fillRect/>
          </a:stretch>
        </p:blipFill>
        <p:spPr>
          <a:xfrm>
            <a:off x="5923274" y="2139120"/>
            <a:ext cx="6134642" cy="2475248"/>
          </a:xfrm>
          <a:prstGeom prst="rect">
            <a:avLst/>
          </a:prstGeom>
        </p:spPr>
      </p:pic>
      <p:sp>
        <p:nvSpPr>
          <p:cNvPr id="7" name="사다리꼴 6">
            <a:extLst>
              <a:ext uri="{FF2B5EF4-FFF2-40B4-BE49-F238E27FC236}">
                <a16:creationId xmlns:a16="http://schemas.microsoft.com/office/drawing/2014/main" id="{8284954C-754C-3008-47B7-89ED59EB6BC8}"/>
              </a:ext>
            </a:extLst>
          </p:cNvPr>
          <p:cNvSpPr/>
          <p:nvPr/>
        </p:nvSpPr>
        <p:spPr>
          <a:xfrm rot="16200000">
            <a:off x="4514671" y="3267417"/>
            <a:ext cx="2817206" cy="345453"/>
          </a:xfrm>
          <a:prstGeom prst="trapezoid">
            <a:avLst>
              <a:gd name="adj" fmla="val 42688"/>
            </a:avLst>
          </a:prstGeom>
          <a:gradFill flip="none" rotWithShape="1">
            <a:gsLst>
              <a:gs pos="0">
                <a:schemeClr val="bg1">
                  <a:lumMod val="75000"/>
                </a:schemeClr>
              </a:gs>
              <a:gs pos="50000">
                <a:schemeClr val="bg1">
                  <a:lumMod val="9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2" name="TextBox 39">
            <a:extLst>
              <a:ext uri="{FF2B5EF4-FFF2-40B4-BE49-F238E27FC236}">
                <a16:creationId xmlns:a16="http://schemas.microsoft.com/office/drawing/2014/main" id="{FF4700D0-C136-B11D-8F20-08A5C03FC76E}"/>
              </a:ext>
            </a:extLst>
          </p:cNvPr>
          <p:cNvSpPr/>
          <p:nvPr/>
        </p:nvSpPr>
        <p:spPr>
          <a:xfrm>
            <a:off x="1677400" y="741639"/>
            <a:ext cx="5646677"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pPr>
            <a:r>
              <a:rPr lang="en-US" altLang="ko-KR" b="0" strike="noStrike" spc="-1" dirty="0">
                <a:solidFill>
                  <a:srgbClr val="4578AD"/>
                </a:solidFill>
                <a:latin typeface="타이포_쌍문동 B"/>
                <a:ea typeface="타이포_쌍문동 B"/>
              </a:rPr>
              <a:t>- </a:t>
            </a:r>
            <a:r>
              <a:rPr lang="ko-KR" altLang="en-US" b="0" strike="noStrike" spc="-1" dirty="0">
                <a:solidFill>
                  <a:srgbClr val="4578AD"/>
                </a:solidFill>
                <a:latin typeface="타이포_쌍문동 B"/>
                <a:ea typeface="타이포_쌍문동 B"/>
              </a:rPr>
              <a:t>관리자 관리</a:t>
            </a:r>
            <a:endParaRPr lang="en-US" b="0" strike="noStrike" spc="-1" dirty="0">
              <a:latin typeface="Arial"/>
            </a:endParaRPr>
          </a:p>
        </p:txBody>
      </p:sp>
    </p:spTree>
    <p:extLst>
      <p:ext uri="{BB962C8B-B14F-4D97-AF65-F5344CB8AC3E}">
        <p14:creationId xmlns:p14="http://schemas.microsoft.com/office/powerpoint/2010/main" val="105751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직사각형 24"/>
          <p:cNvSpPr/>
          <p:nvPr/>
        </p:nvSpPr>
        <p:spPr>
          <a:xfrm>
            <a:off x="0" y="-8640"/>
            <a:ext cx="1277280" cy="6866280"/>
          </a:xfrm>
          <a:prstGeom prst="rect">
            <a:avLst/>
          </a:prstGeom>
          <a:solidFill>
            <a:srgbClr val="97B6D5"/>
          </a:solidFill>
          <a:ln>
            <a:noFill/>
          </a:ln>
        </p:spPr>
        <p:style>
          <a:lnRef idx="2">
            <a:schemeClr val="accent1">
              <a:shade val="50000"/>
            </a:schemeClr>
          </a:lnRef>
          <a:fillRef idx="1">
            <a:schemeClr val="accent1"/>
          </a:fillRef>
          <a:effectRef idx="0">
            <a:schemeClr val="accent1"/>
          </a:effectRef>
          <a:fontRef idx="minor"/>
        </p:style>
      </p:sp>
      <p:sp>
        <p:nvSpPr>
          <p:cNvPr id="201" name="TextBox 45"/>
          <p:cNvSpPr/>
          <p:nvPr/>
        </p:nvSpPr>
        <p:spPr>
          <a:xfrm>
            <a:off x="175680" y="87120"/>
            <a:ext cx="1512000" cy="791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4600" b="0" strike="noStrike" spc="-1">
                <a:solidFill>
                  <a:srgbClr val="FFFFFF"/>
                </a:solidFill>
                <a:latin typeface="타이포_쌍문동 B"/>
                <a:ea typeface="타이포_쌍문동 B"/>
              </a:rPr>
              <a:t>03</a:t>
            </a:r>
            <a:endParaRPr lang="en-US" sz="4600" b="0" strike="noStrike" spc="-1">
              <a:latin typeface="Arial"/>
            </a:endParaRPr>
          </a:p>
        </p:txBody>
      </p:sp>
      <p:pic>
        <p:nvPicPr>
          <p:cNvPr id="204" name="그림 22" descr="벡터그래픽이(가) 표시된 사진&#10;&#10;매우 높은 신뢰도로 생성된 설명"/>
          <p:cNvPicPr/>
          <p:nvPr/>
        </p:nvPicPr>
        <p:blipFill>
          <a:blip r:embed="rId2"/>
          <a:srcRect l="5252" r="5515"/>
          <a:stretch/>
        </p:blipFill>
        <p:spPr>
          <a:xfrm>
            <a:off x="0" y="797400"/>
            <a:ext cx="1277280" cy="1341720"/>
          </a:xfrm>
          <a:prstGeom prst="rect">
            <a:avLst/>
          </a:prstGeom>
          <a:ln w="0">
            <a:noFill/>
          </a:ln>
        </p:spPr>
      </p:pic>
      <p:sp>
        <p:nvSpPr>
          <p:cNvPr id="2" name="TextBox 39">
            <a:extLst>
              <a:ext uri="{FF2B5EF4-FFF2-40B4-BE49-F238E27FC236}">
                <a16:creationId xmlns:a16="http://schemas.microsoft.com/office/drawing/2014/main" id="{F1C073F7-7919-6954-CD0B-BAE186FB683D}"/>
              </a:ext>
            </a:extLst>
          </p:cNvPr>
          <p:cNvSpPr/>
          <p:nvPr/>
        </p:nvSpPr>
        <p:spPr>
          <a:xfrm>
            <a:off x="1375559" y="279720"/>
            <a:ext cx="5646677" cy="47560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pPr>
            <a:r>
              <a:rPr lang="en-US" sz="2500" b="0" strike="noStrike" spc="-1" dirty="0" err="1">
                <a:solidFill>
                  <a:srgbClr val="4578AD"/>
                </a:solidFill>
                <a:latin typeface="타이포_쌍문동 B"/>
                <a:ea typeface="타이포_쌍문동 B"/>
              </a:rPr>
              <a:t>StoryBoard</a:t>
            </a:r>
            <a:r>
              <a:rPr lang="en-US" sz="2500" spc="-1" dirty="0">
                <a:solidFill>
                  <a:srgbClr val="4578AD"/>
                </a:solidFill>
                <a:latin typeface="타이포_쌍문동 B"/>
                <a:ea typeface="타이포_쌍문동 B"/>
              </a:rPr>
              <a:t>(</a:t>
            </a:r>
            <a:r>
              <a:rPr lang="ko-KR" altLang="en-US" sz="2500" spc="-1" dirty="0">
                <a:solidFill>
                  <a:srgbClr val="4578AD"/>
                </a:solidFill>
                <a:latin typeface="타이포_쌍문동 B"/>
                <a:ea typeface="타이포_쌍문동 B"/>
              </a:rPr>
              <a:t>스토리보드</a:t>
            </a:r>
            <a:r>
              <a:rPr lang="en-US" altLang="ko-KR" sz="2500" spc="-1" dirty="0">
                <a:solidFill>
                  <a:srgbClr val="4578AD"/>
                </a:solidFill>
                <a:latin typeface="타이포_쌍문동 B"/>
                <a:ea typeface="타이포_쌍문동 B"/>
              </a:rPr>
              <a:t>)-</a:t>
            </a:r>
            <a:r>
              <a:rPr lang="ko-KR" altLang="en-US" sz="2500" spc="-1" dirty="0">
                <a:solidFill>
                  <a:srgbClr val="4578AD"/>
                </a:solidFill>
                <a:latin typeface="타이포_쌍문동 B"/>
                <a:ea typeface="타이포_쌍문동 B"/>
              </a:rPr>
              <a:t>인사관리</a:t>
            </a:r>
            <a:endParaRPr lang="en-US" sz="2500" b="0" strike="noStrike" spc="-1" dirty="0">
              <a:latin typeface="Arial"/>
            </a:endParaRPr>
          </a:p>
        </p:txBody>
      </p:sp>
      <p:pic>
        <p:nvPicPr>
          <p:cNvPr id="8" name="그림 7">
            <a:extLst>
              <a:ext uri="{FF2B5EF4-FFF2-40B4-BE49-F238E27FC236}">
                <a16:creationId xmlns:a16="http://schemas.microsoft.com/office/drawing/2014/main" id="{40310401-33CE-9ED8-6C2B-C9D6D340A65C}"/>
              </a:ext>
            </a:extLst>
          </p:cNvPr>
          <p:cNvPicPr>
            <a:picLocks noChangeAspect="1"/>
          </p:cNvPicPr>
          <p:nvPr/>
        </p:nvPicPr>
        <p:blipFill>
          <a:blip r:embed="rId3"/>
          <a:stretch>
            <a:fillRect/>
          </a:stretch>
        </p:blipFill>
        <p:spPr>
          <a:xfrm>
            <a:off x="134084" y="1201769"/>
            <a:ext cx="5446239" cy="2116472"/>
          </a:xfrm>
          <a:prstGeom prst="rect">
            <a:avLst/>
          </a:prstGeom>
        </p:spPr>
      </p:pic>
      <p:sp>
        <p:nvSpPr>
          <p:cNvPr id="6" name="직사각형 5">
            <a:extLst>
              <a:ext uri="{FF2B5EF4-FFF2-40B4-BE49-F238E27FC236}">
                <a16:creationId xmlns:a16="http://schemas.microsoft.com/office/drawing/2014/main" id="{238AF780-517A-DAEB-E8E2-620FB42C8A31}"/>
              </a:ext>
            </a:extLst>
          </p:cNvPr>
          <p:cNvSpPr/>
          <p:nvPr/>
        </p:nvSpPr>
        <p:spPr>
          <a:xfrm>
            <a:off x="164054" y="2292590"/>
            <a:ext cx="821366" cy="33979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pic>
        <p:nvPicPr>
          <p:cNvPr id="9" name="그림 8">
            <a:extLst>
              <a:ext uri="{FF2B5EF4-FFF2-40B4-BE49-F238E27FC236}">
                <a16:creationId xmlns:a16="http://schemas.microsoft.com/office/drawing/2014/main" id="{4E76D87D-0734-4D56-47F5-8D5F2B8CFE17}"/>
              </a:ext>
            </a:extLst>
          </p:cNvPr>
          <p:cNvPicPr>
            <a:picLocks noChangeAspect="1"/>
          </p:cNvPicPr>
          <p:nvPr/>
        </p:nvPicPr>
        <p:blipFill>
          <a:blip r:embed="rId4"/>
          <a:stretch>
            <a:fillRect/>
          </a:stretch>
        </p:blipFill>
        <p:spPr>
          <a:xfrm>
            <a:off x="6527662" y="1079866"/>
            <a:ext cx="5391150" cy="2238375"/>
          </a:xfrm>
          <a:prstGeom prst="rect">
            <a:avLst/>
          </a:prstGeom>
        </p:spPr>
      </p:pic>
      <p:sp>
        <p:nvSpPr>
          <p:cNvPr id="10" name="화살표: 아래쪽 9">
            <a:extLst>
              <a:ext uri="{FF2B5EF4-FFF2-40B4-BE49-F238E27FC236}">
                <a16:creationId xmlns:a16="http://schemas.microsoft.com/office/drawing/2014/main" id="{9BF29552-7845-D749-4021-DB22BEC8561C}"/>
              </a:ext>
            </a:extLst>
          </p:cNvPr>
          <p:cNvSpPr/>
          <p:nvPr/>
        </p:nvSpPr>
        <p:spPr>
          <a:xfrm rot="16200000">
            <a:off x="5875560" y="1808780"/>
            <a:ext cx="643525" cy="660679"/>
          </a:xfrm>
          <a:prstGeom prst="downArrow">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sp>
        <p:nvSpPr>
          <p:cNvPr id="12" name="화살표: 아래쪽 11">
            <a:extLst>
              <a:ext uri="{FF2B5EF4-FFF2-40B4-BE49-F238E27FC236}">
                <a16:creationId xmlns:a16="http://schemas.microsoft.com/office/drawing/2014/main" id="{B80734FC-7E97-126E-A20C-A9CCD7D9AAF5}"/>
              </a:ext>
            </a:extLst>
          </p:cNvPr>
          <p:cNvSpPr/>
          <p:nvPr/>
        </p:nvSpPr>
        <p:spPr>
          <a:xfrm>
            <a:off x="8901474" y="2212305"/>
            <a:ext cx="643525" cy="660679"/>
          </a:xfrm>
          <a:prstGeom prst="downArrow">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886D1285-335B-C889-C8CD-BEE8F4943DEB}"/>
              </a:ext>
            </a:extLst>
          </p:cNvPr>
          <p:cNvSpPr/>
          <p:nvPr/>
        </p:nvSpPr>
        <p:spPr>
          <a:xfrm>
            <a:off x="7603541" y="1739345"/>
            <a:ext cx="821366" cy="33979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pic>
        <p:nvPicPr>
          <p:cNvPr id="15" name="그림 14">
            <a:extLst>
              <a:ext uri="{FF2B5EF4-FFF2-40B4-BE49-F238E27FC236}">
                <a16:creationId xmlns:a16="http://schemas.microsoft.com/office/drawing/2014/main" id="{4AD9F9C7-EA36-7160-8348-86626B7FA2AC}"/>
              </a:ext>
            </a:extLst>
          </p:cNvPr>
          <p:cNvPicPr>
            <a:picLocks noChangeAspect="1"/>
          </p:cNvPicPr>
          <p:nvPr/>
        </p:nvPicPr>
        <p:blipFill>
          <a:blip r:embed="rId5"/>
          <a:stretch>
            <a:fillRect/>
          </a:stretch>
        </p:blipFill>
        <p:spPr>
          <a:xfrm>
            <a:off x="7855400" y="2892118"/>
            <a:ext cx="2695575" cy="1381125"/>
          </a:xfrm>
          <a:prstGeom prst="rect">
            <a:avLst/>
          </a:prstGeom>
        </p:spPr>
      </p:pic>
      <p:sp>
        <p:nvSpPr>
          <p:cNvPr id="16" name="화살표: 아래쪽 15">
            <a:extLst>
              <a:ext uri="{FF2B5EF4-FFF2-40B4-BE49-F238E27FC236}">
                <a16:creationId xmlns:a16="http://schemas.microsoft.com/office/drawing/2014/main" id="{A1D672EF-D9E8-FF6E-5B57-2E6E67206C5B}"/>
              </a:ext>
            </a:extLst>
          </p:cNvPr>
          <p:cNvSpPr/>
          <p:nvPr/>
        </p:nvSpPr>
        <p:spPr>
          <a:xfrm>
            <a:off x="8901473" y="3738230"/>
            <a:ext cx="643525" cy="660679"/>
          </a:xfrm>
          <a:prstGeom prst="downArrow">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pic>
        <p:nvPicPr>
          <p:cNvPr id="20" name="그림 19">
            <a:extLst>
              <a:ext uri="{FF2B5EF4-FFF2-40B4-BE49-F238E27FC236}">
                <a16:creationId xmlns:a16="http://schemas.microsoft.com/office/drawing/2014/main" id="{1BEAEA2C-C330-3809-DB19-5F7F33A63019}"/>
              </a:ext>
            </a:extLst>
          </p:cNvPr>
          <p:cNvPicPr>
            <a:picLocks noChangeAspect="1"/>
          </p:cNvPicPr>
          <p:nvPr/>
        </p:nvPicPr>
        <p:blipFill>
          <a:blip r:embed="rId6"/>
          <a:stretch>
            <a:fillRect/>
          </a:stretch>
        </p:blipFill>
        <p:spPr>
          <a:xfrm>
            <a:off x="7860162" y="4405779"/>
            <a:ext cx="2686050" cy="1790700"/>
          </a:xfrm>
          <a:prstGeom prst="rect">
            <a:avLst/>
          </a:prstGeom>
        </p:spPr>
      </p:pic>
      <p:sp>
        <p:nvSpPr>
          <p:cNvPr id="21" name="직사각형 20">
            <a:extLst>
              <a:ext uri="{FF2B5EF4-FFF2-40B4-BE49-F238E27FC236}">
                <a16:creationId xmlns:a16="http://schemas.microsoft.com/office/drawing/2014/main" id="{A7C4A041-5A8F-A92D-0EB5-919791F267BE}"/>
              </a:ext>
            </a:extLst>
          </p:cNvPr>
          <p:cNvSpPr/>
          <p:nvPr/>
        </p:nvSpPr>
        <p:spPr>
          <a:xfrm>
            <a:off x="8991753" y="5245985"/>
            <a:ext cx="553245" cy="29368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pic>
        <p:nvPicPr>
          <p:cNvPr id="24" name="그림 23">
            <a:extLst>
              <a:ext uri="{FF2B5EF4-FFF2-40B4-BE49-F238E27FC236}">
                <a16:creationId xmlns:a16="http://schemas.microsoft.com/office/drawing/2014/main" id="{902FD133-49C6-5977-0793-3E20C2B89F6C}"/>
              </a:ext>
            </a:extLst>
          </p:cNvPr>
          <p:cNvPicPr>
            <a:picLocks noChangeAspect="1"/>
          </p:cNvPicPr>
          <p:nvPr/>
        </p:nvPicPr>
        <p:blipFill>
          <a:blip r:embed="rId7"/>
          <a:stretch>
            <a:fillRect/>
          </a:stretch>
        </p:blipFill>
        <p:spPr>
          <a:xfrm>
            <a:off x="703492" y="4383090"/>
            <a:ext cx="2371725" cy="1409700"/>
          </a:xfrm>
          <a:prstGeom prst="rect">
            <a:avLst/>
          </a:prstGeom>
        </p:spPr>
      </p:pic>
      <p:pic>
        <p:nvPicPr>
          <p:cNvPr id="25" name="그림 24">
            <a:extLst>
              <a:ext uri="{FF2B5EF4-FFF2-40B4-BE49-F238E27FC236}">
                <a16:creationId xmlns:a16="http://schemas.microsoft.com/office/drawing/2014/main" id="{CDB5EE8C-B2AA-E04C-D18B-BC1BECFE1F8F}"/>
              </a:ext>
            </a:extLst>
          </p:cNvPr>
          <p:cNvPicPr>
            <a:picLocks noChangeAspect="1"/>
          </p:cNvPicPr>
          <p:nvPr/>
        </p:nvPicPr>
        <p:blipFill>
          <a:blip r:embed="rId4"/>
          <a:stretch>
            <a:fillRect/>
          </a:stretch>
        </p:blipFill>
        <p:spPr>
          <a:xfrm>
            <a:off x="3901947" y="4627094"/>
            <a:ext cx="3412303" cy="1416769"/>
          </a:xfrm>
          <a:prstGeom prst="rect">
            <a:avLst/>
          </a:prstGeom>
        </p:spPr>
      </p:pic>
      <p:sp>
        <p:nvSpPr>
          <p:cNvPr id="26" name="직사각형 25">
            <a:extLst>
              <a:ext uri="{FF2B5EF4-FFF2-40B4-BE49-F238E27FC236}">
                <a16:creationId xmlns:a16="http://schemas.microsoft.com/office/drawing/2014/main" id="{9A31875D-940E-0DA3-EBA7-8E37B2C95EC0}"/>
              </a:ext>
            </a:extLst>
          </p:cNvPr>
          <p:cNvSpPr/>
          <p:nvPr/>
        </p:nvSpPr>
        <p:spPr>
          <a:xfrm>
            <a:off x="6263374" y="5017044"/>
            <a:ext cx="555967" cy="266329"/>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
        <p:nvSpPr>
          <p:cNvPr id="27" name="화살표: 아래쪽 26">
            <a:extLst>
              <a:ext uri="{FF2B5EF4-FFF2-40B4-BE49-F238E27FC236}">
                <a16:creationId xmlns:a16="http://schemas.microsoft.com/office/drawing/2014/main" id="{8560A233-FBFD-4A60-2467-9189E37A4AA3}"/>
              </a:ext>
            </a:extLst>
          </p:cNvPr>
          <p:cNvSpPr/>
          <p:nvPr/>
        </p:nvSpPr>
        <p:spPr>
          <a:xfrm rot="5400000">
            <a:off x="3182940" y="4766637"/>
            <a:ext cx="643525" cy="660679"/>
          </a:xfrm>
          <a:prstGeom prst="downArrow">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sp>
        <p:nvSpPr>
          <p:cNvPr id="22" name="화살표: 아래쪽 21">
            <a:extLst>
              <a:ext uri="{FF2B5EF4-FFF2-40B4-BE49-F238E27FC236}">
                <a16:creationId xmlns:a16="http://schemas.microsoft.com/office/drawing/2014/main" id="{5376E88D-C07C-BCD3-39E9-677EADFE75C0}"/>
              </a:ext>
            </a:extLst>
          </p:cNvPr>
          <p:cNvSpPr/>
          <p:nvPr/>
        </p:nvSpPr>
        <p:spPr>
          <a:xfrm rot="5400000">
            <a:off x="7203298" y="4766637"/>
            <a:ext cx="643525" cy="660679"/>
          </a:xfrm>
          <a:prstGeom prst="downArrow">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sp>
        <p:nvSpPr>
          <p:cNvPr id="28" name="TextBox 39">
            <a:extLst>
              <a:ext uri="{FF2B5EF4-FFF2-40B4-BE49-F238E27FC236}">
                <a16:creationId xmlns:a16="http://schemas.microsoft.com/office/drawing/2014/main" id="{7BF08AF3-8FD1-C62E-B8E4-CEFC9BF530A0}"/>
              </a:ext>
            </a:extLst>
          </p:cNvPr>
          <p:cNvSpPr/>
          <p:nvPr/>
        </p:nvSpPr>
        <p:spPr>
          <a:xfrm>
            <a:off x="1677400" y="741639"/>
            <a:ext cx="5646677"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pPr>
            <a:r>
              <a:rPr lang="en-US" altLang="ko-KR" b="0" strike="noStrike" spc="-1" dirty="0">
                <a:solidFill>
                  <a:srgbClr val="4578AD"/>
                </a:solidFill>
                <a:latin typeface="타이포_쌍문동 B"/>
                <a:ea typeface="타이포_쌍문동 B"/>
              </a:rPr>
              <a:t>- </a:t>
            </a:r>
            <a:r>
              <a:rPr lang="ko-KR" altLang="en-US" b="0" strike="noStrike" spc="-1" dirty="0">
                <a:solidFill>
                  <a:srgbClr val="4578AD"/>
                </a:solidFill>
                <a:latin typeface="타이포_쌍문동 B"/>
                <a:ea typeface="타이포_쌍문동 B"/>
              </a:rPr>
              <a:t>근태관리</a:t>
            </a:r>
            <a:endParaRPr lang="en-US" b="0" strike="noStrike" spc="-1" dirty="0">
              <a:latin typeface="Arial"/>
            </a:endParaRPr>
          </a:p>
        </p:txBody>
      </p:sp>
    </p:spTree>
    <p:extLst>
      <p:ext uri="{BB962C8B-B14F-4D97-AF65-F5344CB8AC3E}">
        <p14:creationId xmlns:p14="http://schemas.microsoft.com/office/powerpoint/2010/main" val="37432670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그림 16">
            <a:extLst>
              <a:ext uri="{FF2B5EF4-FFF2-40B4-BE49-F238E27FC236}">
                <a16:creationId xmlns:a16="http://schemas.microsoft.com/office/drawing/2014/main" id="{14AB7BD4-A377-37BD-4661-BAAF93746446}"/>
              </a:ext>
            </a:extLst>
          </p:cNvPr>
          <p:cNvPicPr>
            <a:picLocks noChangeAspect="1"/>
          </p:cNvPicPr>
          <p:nvPr/>
        </p:nvPicPr>
        <p:blipFill>
          <a:blip r:embed="rId2"/>
          <a:stretch>
            <a:fillRect/>
          </a:stretch>
        </p:blipFill>
        <p:spPr>
          <a:xfrm>
            <a:off x="7104125" y="4806506"/>
            <a:ext cx="4552950" cy="828675"/>
          </a:xfrm>
          <a:prstGeom prst="rect">
            <a:avLst/>
          </a:prstGeom>
        </p:spPr>
      </p:pic>
      <p:pic>
        <p:nvPicPr>
          <p:cNvPr id="7" name="그림 6">
            <a:extLst>
              <a:ext uri="{FF2B5EF4-FFF2-40B4-BE49-F238E27FC236}">
                <a16:creationId xmlns:a16="http://schemas.microsoft.com/office/drawing/2014/main" id="{5127E8E1-9EE0-6531-8AC8-36401871E918}"/>
              </a:ext>
            </a:extLst>
          </p:cNvPr>
          <p:cNvPicPr>
            <a:picLocks noChangeAspect="1"/>
          </p:cNvPicPr>
          <p:nvPr/>
        </p:nvPicPr>
        <p:blipFill>
          <a:blip r:embed="rId3"/>
          <a:stretch>
            <a:fillRect/>
          </a:stretch>
        </p:blipFill>
        <p:spPr>
          <a:xfrm>
            <a:off x="7694473" y="3086801"/>
            <a:ext cx="3057525" cy="1143000"/>
          </a:xfrm>
          <a:prstGeom prst="rect">
            <a:avLst/>
          </a:prstGeom>
        </p:spPr>
      </p:pic>
      <p:pic>
        <p:nvPicPr>
          <p:cNvPr id="4" name="그림 3">
            <a:extLst>
              <a:ext uri="{FF2B5EF4-FFF2-40B4-BE49-F238E27FC236}">
                <a16:creationId xmlns:a16="http://schemas.microsoft.com/office/drawing/2014/main" id="{F9519A27-8D65-BDF8-2DE5-B802DFF934A9}"/>
              </a:ext>
            </a:extLst>
          </p:cNvPr>
          <p:cNvPicPr>
            <a:picLocks noChangeAspect="1"/>
          </p:cNvPicPr>
          <p:nvPr/>
        </p:nvPicPr>
        <p:blipFill>
          <a:blip r:embed="rId4"/>
          <a:stretch>
            <a:fillRect/>
          </a:stretch>
        </p:blipFill>
        <p:spPr>
          <a:xfrm>
            <a:off x="6677585" y="1046771"/>
            <a:ext cx="4628336" cy="1203678"/>
          </a:xfrm>
          <a:prstGeom prst="rect">
            <a:avLst/>
          </a:prstGeom>
        </p:spPr>
      </p:pic>
      <p:sp>
        <p:nvSpPr>
          <p:cNvPr id="200" name="직사각형 24"/>
          <p:cNvSpPr/>
          <p:nvPr/>
        </p:nvSpPr>
        <p:spPr>
          <a:xfrm>
            <a:off x="0" y="-8640"/>
            <a:ext cx="1277280" cy="6866280"/>
          </a:xfrm>
          <a:prstGeom prst="rect">
            <a:avLst/>
          </a:prstGeom>
          <a:solidFill>
            <a:srgbClr val="97B6D5"/>
          </a:solidFill>
          <a:ln>
            <a:noFill/>
          </a:ln>
        </p:spPr>
        <p:style>
          <a:lnRef idx="2">
            <a:schemeClr val="accent1">
              <a:shade val="50000"/>
            </a:schemeClr>
          </a:lnRef>
          <a:fillRef idx="1">
            <a:schemeClr val="accent1"/>
          </a:fillRef>
          <a:effectRef idx="0">
            <a:schemeClr val="accent1"/>
          </a:effectRef>
          <a:fontRef idx="minor"/>
        </p:style>
      </p:sp>
      <p:sp>
        <p:nvSpPr>
          <p:cNvPr id="201" name="TextBox 45"/>
          <p:cNvSpPr/>
          <p:nvPr/>
        </p:nvSpPr>
        <p:spPr>
          <a:xfrm>
            <a:off x="175680" y="87120"/>
            <a:ext cx="1512000" cy="791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4600" b="0" strike="noStrike" spc="-1">
                <a:solidFill>
                  <a:srgbClr val="FFFFFF"/>
                </a:solidFill>
                <a:latin typeface="타이포_쌍문동 B"/>
                <a:ea typeface="타이포_쌍문동 B"/>
              </a:rPr>
              <a:t>03</a:t>
            </a:r>
            <a:endParaRPr lang="en-US" sz="4600" b="0" strike="noStrike" spc="-1">
              <a:latin typeface="Arial"/>
            </a:endParaRPr>
          </a:p>
        </p:txBody>
      </p:sp>
      <p:pic>
        <p:nvPicPr>
          <p:cNvPr id="204" name="그림 22" descr="벡터그래픽이(가) 표시된 사진&#10;&#10;매우 높은 신뢰도로 생성된 설명"/>
          <p:cNvPicPr/>
          <p:nvPr/>
        </p:nvPicPr>
        <p:blipFill>
          <a:blip r:embed="rId5"/>
          <a:srcRect l="5252" r="5515"/>
          <a:stretch/>
        </p:blipFill>
        <p:spPr>
          <a:xfrm>
            <a:off x="0" y="797400"/>
            <a:ext cx="1277280" cy="1341720"/>
          </a:xfrm>
          <a:prstGeom prst="rect">
            <a:avLst/>
          </a:prstGeom>
          <a:ln w="0">
            <a:noFill/>
          </a:ln>
        </p:spPr>
      </p:pic>
      <p:sp>
        <p:nvSpPr>
          <p:cNvPr id="2" name="TextBox 39">
            <a:extLst>
              <a:ext uri="{FF2B5EF4-FFF2-40B4-BE49-F238E27FC236}">
                <a16:creationId xmlns:a16="http://schemas.microsoft.com/office/drawing/2014/main" id="{F1C073F7-7919-6954-CD0B-BAE186FB683D}"/>
              </a:ext>
            </a:extLst>
          </p:cNvPr>
          <p:cNvSpPr/>
          <p:nvPr/>
        </p:nvSpPr>
        <p:spPr>
          <a:xfrm>
            <a:off x="1375559" y="279720"/>
            <a:ext cx="5646677" cy="47560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pPr>
            <a:r>
              <a:rPr lang="en-US" sz="2500" b="0" strike="noStrike" spc="-1" dirty="0" err="1">
                <a:solidFill>
                  <a:srgbClr val="4578AD"/>
                </a:solidFill>
                <a:latin typeface="타이포_쌍문동 B"/>
                <a:ea typeface="타이포_쌍문동 B"/>
              </a:rPr>
              <a:t>StoryBoard</a:t>
            </a:r>
            <a:r>
              <a:rPr lang="en-US" sz="2500" spc="-1" dirty="0">
                <a:solidFill>
                  <a:srgbClr val="4578AD"/>
                </a:solidFill>
                <a:latin typeface="타이포_쌍문동 B"/>
                <a:ea typeface="타이포_쌍문동 B"/>
              </a:rPr>
              <a:t>(</a:t>
            </a:r>
            <a:r>
              <a:rPr lang="ko-KR" altLang="en-US" sz="2500" spc="-1" dirty="0">
                <a:solidFill>
                  <a:srgbClr val="4578AD"/>
                </a:solidFill>
                <a:latin typeface="타이포_쌍문동 B"/>
                <a:ea typeface="타이포_쌍문동 B"/>
              </a:rPr>
              <a:t>스토리보드</a:t>
            </a:r>
            <a:r>
              <a:rPr lang="en-US" altLang="ko-KR" sz="2500" spc="-1" dirty="0">
                <a:solidFill>
                  <a:srgbClr val="4578AD"/>
                </a:solidFill>
                <a:latin typeface="타이포_쌍문동 B"/>
                <a:ea typeface="타이포_쌍문동 B"/>
              </a:rPr>
              <a:t>)-</a:t>
            </a:r>
            <a:r>
              <a:rPr lang="ko-KR" altLang="en-US" sz="2500" spc="-1" dirty="0">
                <a:solidFill>
                  <a:srgbClr val="4578AD"/>
                </a:solidFill>
                <a:latin typeface="타이포_쌍문동 B"/>
                <a:ea typeface="타이포_쌍문동 B"/>
              </a:rPr>
              <a:t>인사관리</a:t>
            </a:r>
            <a:endParaRPr lang="en-US" sz="2500" b="0" strike="noStrike" spc="-1" dirty="0">
              <a:latin typeface="Arial"/>
            </a:endParaRPr>
          </a:p>
        </p:txBody>
      </p:sp>
      <p:pic>
        <p:nvPicPr>
          <p:cNvPr id="8" name="그림 7">
            <a:extLst>
              <a:ext uri="{FF2B5EF4-FFF2-40B4-BE49-F238E27FC236}">
                <a16:creationId xmlns:a16="http://schemas.microsoft.com/office/drawing/2014/main" id="{40310401-33CE-9ED8-6C2B-C9D6D340A65C}"/>
              </a:ext>
            </a:extLst>
          </p:cNvPr>
          <p:cNvPicPr>
            <a:picLocks noChangeAspect="1"/>
          </p:cNvPicPr>
          <p:nvPr/>
        </p:nvPicPr>
        <p:blipFill>
          <a:blip r:embed="rId6"/>
          <a:stretch>
            <a:fillRect/>
          </a:stretch>
        </p:blipFill>
        <p:spPr>
          <a:xfrm>
            <a:off x="134084" y="1201769"/>
            <a:ext cx="5446239" cy="2116472"/>
          </a:xfrm>
          <a:prstGeom prst="rect">
            <a:avLst/>
          </a:prstGeom>
        </p:spPr>
      </p:pic>
      <p:sp>
        <p:nvSpPr>
          <p:cNvPr id="6" name="직사각형 5">
            <a:extLst>
              <a:ext uri="{FF2B5EF4-FFF2-40B4-BE49-F238E27FC236}">
                <a16:creationId xmlns:a16="http://schemas.microsoft.com/office/drawing/2014/main" id="{238AF780-517A-DAEB-E8E2-620FB42C8A31}"/>
              </a:ext>
            </a:extLst>
          </p:cNvPr>
          <p:cNvSpPr/>
          <p:nvPr/>
        </p:nvSpPr>
        <p:spPr>
          <a:xfrm>
            <a:off x="164054" y="2612185"/>
            <a:ext cx="821366" cy="33979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
        <p:nvSpPr>
          <p:cNvPr id="10" name="화살표: 아래쪽 9">
            <a:extLst>
              <a:ext uri="{FF2B5EF4-FFF2-40B4-BE49-F238E27FC236}">
                <a16:creationId xmlns:a16="http://schemas.microsoft.com/office/drawing/2014/main" id="{9BF29552-7845-D749-4021-DB22BEC8561C}"/>
              </a:ext>
            </a:extLst>
          </p:cNvPr>
          <p:cNvSpPr/>
          <p:nvPr/>
        </p:nvSpPr>
        <p:spPr>
          <a:xfrm rot="16200000">
            <a:off x="5875560" y="1808780"/>
            <a:ext cx="643525" cy="660679"/>
          </a:xfrm>
          <a:prstGeom prst="downArrow">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sp>
        <p:nvSpPr>
          <p:cNvPr id="12" name="화살표: 아래쪽 11">
            <a:extLst>
              <a:ext uri="{FF2B5EF4-FFF2-40B4-BE49-F238E27FC236}">
                <a16:creationId xmlns:a16="http://schemas.microsoft.com/office/drawing/2014/main" id="{B80734FC-7E97-126E-A20C-A9CCD7D9AAF5}"/>
              </a:ext>
            </a:extLst>
          </p:cNvPr>
          <p:cNvSpPr/>
          <p:nvPr/>
        </p:nvSpPr>
        <p:spPr>
          <a:xfrm>
            <a:off x="8901474" y="2212305"/>
            <a:ext cx="643525" cy="660679"/>
          </a:xfrm>
          <a:prstGeom prst="downArrow">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886D1285-335B-C889-C8CD-BEE8F4943DEB}"/>
              </a:ext>
            </a:extLst>
          </p:cNvPr>
          <p:cNvSpPr/>
          <p:nvPr/>
        </p:nvSpPr>
        <p:spPr>
          <a:xfrm>
            <a:off x="7444717" y="1606182"/>
            <a:ext cx="821366" cy="33979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
        <p:nvSpPr>
          <p:cNvPr id="21" name="직사각형 20">
            <a:extLst>
              <a:ext uri="{FF2B5EF4-FFF2-40B4-BE49-F238E27FC236}">
                <a16:creationId xmlns:a16="http://schemas.microsoft.com/office/drawing/2014/main" id="{A7C4A041-5A8F-A92D-0EB5-919791F267BE}"/>
              </a:ext>
            </a:extLst>
          </p:cNvPr>
          <p:cNvSpPr/>
          <p:nvPr/>
        </p:nvSpPr>
        <p:spPr>
          <a:xfrm>
            <a:off x="9751002" y="3511460"/>
            <a:ext cx="742404" cy="29368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
        <p:nvSpPr>
          <p:cNvPr id="26" name="직사각형 25">
            <a:extLst>
              <a:ext uri="{FF2B5EF4-FFF2-40B4-BE49-F238E27FC236}">
                <a16:creationId xmlns:a16="http://schemas.microsoft.com/office/drawing/2014/main" id="{9A31875D-940E-0DA3-EBA7-8E37B2C95EC0}"/>
              </a:ext>
            </a:extLst>
          </p:cNvPr>
          <p:cNvSpPr/>
          <p:nvPr/>
        </p:nvSpPr>
        <p:spPr>
          <a:xfrm>
            <a:off x="8713769" y="5111734"/>
            <a:ext cx="1037233" cy="31730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
        <p:nvSpPr>
          <p:cNvPr id="22" name="화살표: 아래쪽 21">
            <a:extLst>
              <a:ext uri="{FF2B5EF4-FFF2-40B4-BE49-F238E27FC236}">
                <a16:creationId xmlns:a16="http://schemas.microsoft.com/office/drawing/2014/main" id="{5376E88D-C07C-BCD3-39E9-677EADFE75C0}"/>
              </a:ext>
            </a:extLst>
          </p:cNvPr>
          <p:cNvSpPr/>
          <p:nvPr/>
        </p:nvSpPr>
        <p:spPr>
          <a:xfrm rot="5400000">
            <a:off x="6104577" y="4977604"/>
            <a:ext cx="643525" cy="660679"/>
          </a:xfrm>
          <a:prstGeom prst="downArrow">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sp>
        <p:nvSpPr>
          <p:cNvPr id="28" name="TextBox 39">
            <a:extLst>
              <a:ext uri="{FF2B5EF4-FFF2-40B4-BE49-F238E27FC236}">
                <a16:creationId xmlns:a16="http://schemas.microsoft.com/office/drawing/2014/main" id="{7BF08AF3-8FD1-C62E-B8E4-CEFC9BF530A0}"/>
              </a:ext>
            </a:extLst>
          </p:cNvPr>
          <p:cNvSpPr/>
          <p:nvPr/>
        </p:nvSpPr>
        <p:spPr>
          <a:xfrm>
            <a:off x="1677400" y="741639"/>
            <a:ext cx="5646677"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pPr>
            <a:r>
              <a:rPr lang="en-US" altLang="ko-KR" b="0" strike="noStrike" spc="-1" dirty="0">
                <a:solidFill>
                  <a:srgbClr val="4578AD"/>
                </a:solidFill>
                <a:latin typeface="타이포_쌍문동 B"/>
                <a:ea typeface="타이포_쌍문동 B"/>
              </a:rPr>
              <a:t>- </a:t>
            </a:r>
            <a:r>
              <a:rPr lang="ko-KR" altLang="en-US" b="0" strike="noStrike" spc="-1" dirty="0">
                <a:solidFill>
                  <a:srgbClr val="4578AD"/>
                </a:solidFill>
                <a:latin typeface="타이포_쌍문동 B"/>
                <a:ea typeface="타이포_쌍문동 B"/>
              </a:rPr>
              <a:t>급여관리</a:t>
            </a:r>
            <a:endParaRPr lang="en-US" b="0" strike="noStrike" spc="-1" dirty="0">
              <a:latin typeface="Arial"/>
            </a:endParaRPr>
          </a:p>
        </p:txBody>
      </p:sp>
      <p:sp>
        <p:nvSpPr>
          <p:cNvPr id="11" name="화살표: 아래쪽 10">
            <a:extLst>
              <a:ext uri="{FF2B5EF4-FFF2-40B4-BE49-F238E27FC236}">
                <a16:creationId xmlns:a16="http://schemas.microsoft.com/office/drawing/2014/main" id="{4D6CAEC7-503C-2649-63C7-EAF2909DF120}"/>
              </a:ext>
            </a:extLst>
          </p:cNvPr>
          <p:cNvSpPr/>
          <p:nvPr/>
        </p:nvSpPr>
        <p:spPr>
          <a:xfrm>
            <a:off x="8901474" y="4125563"/>
            <a:ext cx="643525" cy="660679"/>
          </a:xfrm>
          <a:prstGeom prst="downArrow">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ko-KR" altLang="en-US"/>
          </a:p>
        </p:txBody>
      </p:sp>
      <p:pic>
        <p:nvPicPr>
          <p:cNvPr id="19" name="그림 18">
            <a:extLst>
              <a:ext uri="{FF2B5EF4-FFF2-40B4-BE49-F238E27FC236}">
                <a16:creationId xmlns:a16="http://schemas.microsoft.com/office/drawing/2014/main" id="{73579F42-005F-AF87-59C3-36924FDAC948}"/>
              </a:ext>
            </a:extLst>
          </p:cNvPr>
          <p:cNvPicPr>
            <a:picLocks noChangeAspect="1"/>
          </p:cNvPicPr>
          <p:nvPr/>
        </p:nvPicPr>
        <p:blipFill>
          <a:blip r:embed="rId7"/>
          <a:stretch>
            <a:fillRect/>
          </a:stretch>
        </p:blipFill>
        <p:spPr>
          <a:xfrm>
            <a:off x="648520" y="3722610"/>
            <a:ext cx="5181600" cy="2895600"/>
          </a:xfrm>
          <a:prstGeom prst="rect">
            <a:avLst/>
          </a:prstGeom>
        </p:spPr>
      </p:pic>
      <p:sp>
        <p:nvSpPr>
          <p:cNvPr id="23" name="직사각형 22">
            <a:extLst>
              <a:ext uri="{FF2B5EF4-FFF2-40B4-BE49-F238E27FC236}">
                <a16:creationId xmlns:a16="http://schemas.microsoft.com/office/drawing/2014/main" id="{27EF7417-508F-535A-5B35-B49A6C3DB42E}"/>
              </a:ext>
            </a:extLst>
          </p:cNvPr>
          <p:cNvSpPr/>
          <p:nvPr/>
        </p:nvSpPr>
        <p:spPr>
          <a:xfrm>
            <a:off x="1346097" y="5343709"/>
            <a:ext cx="4484023" cy="82867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Tree>
    <p:extLst>
      <p:ext uri="{BB962C8B-B14F-4D97-AF65-F5344CB8AC3E}">
        <p14:creationId xmlns:p14="http://schemas.microsoft.com/office/powerpoint/2010/main" val="31477790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직사각형 24"/>
          <p:cNvSpPr/>
          <p:nvPr/>
        </p:nvSpPr>
        <p:spPr>
          <a:xfrm>
            <a:off x="0" y="-8640"/>
            <a:ext cx="1277280" cy="6866280"/>
          </a:xfrm>
          <a:prstGeom prst="rect">
            <a:avLst/>
          </a:prstGeom>
          <a:solidFill>
            <a:srgbClr val="97B6D5"/>
          </a:solidFill>
          <a:ln>
            <a:noFill/>
          </a:ln>
        </p:spPr>
        <p:style>
          <a:lnRef idx="2">
            <a:schemeClr val="accent1">
              <a:shade val="50000"/>
            </a:schemeClr>
          </a:lnRef>
          <a:fillRef idx="1">
            <a:schemeClr val="accent1"/>
          </a:fillRef>
          <a:effectRef idx="0">
            <a:schemeClr val="accent1"/>
          </a:effectRef>
          <a:fontRef idx="minor"/>
        </p:style>
      </p:sp>
      <p:pic>
        <p:nvPicPr>
          <p:cNvPr id="204" name="그림 22" descr="벡터그래픽이(가) 표시된 사진&#10;&#10;매우 높은 신뢰도로 생성된 설명"/>
          <p:cNvPicPr/>
          <p:nvPr/>
        </p:nvPicPr>
        <p:blipFill>
          <a:blip r:embed="rId2"/>
          <a:srcRect l="5252" r="5515"/>
          <a:stretch/>
        </p:blipFill>
        <p:spPr>
          <a:xfrm>
            <a:off x="0" y="797400"/>
            <a:ext cx="1277280" cy="1341720"/>
          </a:xfrm>
          <a:prstGeom prst="rect">
            <a:avLst/>
          </a:prstGeom>
          <a:ln w="0">
            <a:noFill/>
          </a:ln>
        </p:spPr>
      </p:pic>
      <p:pic>
        <p:nvPicPr>
          <p:cNvPr id="5" name="그림 4">
            <a:extLst>
              <a:ext uri="{FF2B5EF4-FFF2-40B4-BE49-F238E27FC236}">
                <a16:creationId xmlns:a16="http://schemas.microsoft.com/office/drawing/2014/main" id="{6FFB5CD4-91F9-2A5E-8D6A-8D11738BCAEE}"/>
              </a:ext>
            </a:extLst>
          </p:cNvPr>
          <p:cNvPicPr>
            <a:picLocks noChangeAspect="1"/>
          </p:cNvPicPr>
          <p:nvPr/>
        </p:nvPicPr>
        <p:blipFill>
          <a:blip r:embed="rId3"/>
          <a:stretch>
            <a:fillRect/>
          </a:stretch>
        </p:blipFill>
        <p:spPr>
          <a:xfrm>
            <a:off x="931680" y="1518459"/>
            <a:ext cx="4947555" cy="3979694"/>
          </a:xfrm>
          <a:prstGeom prst="rect">
            <a:avLst/>
          </a:prstGeom>
        </p:spPr>
      </p:pic>
      <p:sp>
        <p:nvSpPr>
          <p:cNvPr id="201" name="TextBox 45"/>
          <p:cNvSpPr/>
          <p:nvPr/>
        </p:nvSpPr>
        <p:spPr>
          <a:xfrm>
            <a:off x="175680" y="87120"/>
            <a:ext cx="1512000" cy="791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4600" b="0" strike="noStrike" spc="-1">
                <a:solidFill>
                  <a:srgbClr val="FFFFFF"/>
                </a:solidFill>
                <a:latin typeface="타이포_쌍문동 B"/>
                <a:ea typeface="타이포_쌍문동 B"/>
              </a:rPr>
              <a:t>03</a:t>
            </a:r>
            <a:endParaRPr lang="en-US" sz="4600" b="0" strike="noStrike" spc="-1">
              <a:latin typeface="Arial"/>
            </a:endParaRPr>
          </a:p>
        </p:txBody>
      </p:sp>
      <p:sp>
        <p:nvSpPr>
          <p:cNvPr id="2" name="TextBox 39">
            <a:extLst>
              <a:ext uri="{FF2B5EF4-FFF2-40B4-BE49-F238E27FC236}">
                <a16:creationId xmlns:a16="http://schemas.microsoft.com/office/drawing/2014/main" id="{F1C073F7-7919-6954-CD0B-BAE186FB683D}"/>
              </a:ext>
            </a:extLst>
          </p:cNvPr>
          <p:cNvSpPr/>
          <p:nvPr/>
        </p:nvSpPr>
        <p:spPr>
          <a:xfrm>
            <a:off x="1375559" y="279720"/>
            <a:ext cx="5646677" cy="47560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pPr>
            <a:r>
              <a:rPr lang="en-US" sz="2500" b="0" strike="noStrike" spc="-1" dirty="0" err="1">
                <a:solidFill>
                  <a:srgbClr val="4578AD"/>
                </a:solidFill>
                <a:latin typeface="타이포_쌍문동 B"/>
                <a:ea typeface="타이포_쌍문동 B"/>
              </a:rPr>
              <a:t>StoryBoard</a:t>
            </a:r>
            <a:r>
              <a:rPr lang="en-US" sz="2500" spc="-1" dirty="0">
                <a:solidFill>
                  <a:srgbClr val="4578AD"/>
                </a:solidFill>
                <a:latin typeface="타이포_쌍문동 B"/>
                <a:ea typeface="타이포_쌍문동 B"/>
              </a:rPr>
              <a:t>(</a:t>
            </a:r>
            <a:r>
              <a:rPr lang="ko-KR" altLang="en-US" sz="2500" spc="-1" dirty="0">
                <a:solidFill>
                  <a:srgbClr val="4578AD"/>
                </a:solidFill>
                <a:latin typeface="타이포_쌍문동 B"/>
                <a:ea typeface="타이포_쌍문동 B"/>
              </a:rPr>
              <a:t>스토리보드</a:t>
            </a:r>
            <a:r>
              <a:rPr lang="en-US" altLang="ko-KR" sz="2500" spc="-1" dirty="0">
                <a:solidFill>
                  <a:srgbClr val="4578AD"/>
                </a:solidFill>
                <a:latin typeface="타이포_쌍문동 B"/>
                <a:ea typeface="타이포_쌍문동 B"/>
              </a:rPr>
              <a:t>)-</a:t>
            </a:r>
            <a:r>
              <a:rPr lang="ko-KR" altLang="en-US" sz="2500" spc="-1" dirty="0">
                <a:solidFill>
                  <a:srgbClr val="4578AD"/>
                </a:solidFill>
                <a:latin typeface="타이포_쌍문동 B"/>
                <a:ea typeface="타이포_쌍문동 B"/>
              </a:rPr>
              <a:t>재무관리</a:t>
            </a:r>
            <a:endParaRPr lang="en-US" sz="2500" b="0" strike="noStrike" spc="-1" dirty="0">
              <a:latin typeface="Arial"/>
            </a:endParaRPr>
          </a:p>
        </p:txBody>
      </p:sp>
      <p:sp>
        <p:nvSpPr>
          <p:cNvPr id="6" name="직사각형 5">
            <a:extLst>
              <a:ext uri="{FF2B5EF4-FFF2-40B4-BE49-F238E27FC236}">
                <a16:creationId xmlns:a16="http://schemas.microsoft.com/office/drawing/2014/main" id="{238AF780-517A-DAEB-E8E2-620FB42C8A31}"/>
              </a:ext>
            </a:extLst>
          </p:cNvPr>
          <p:cNvSpPr/>
          <p:nvPr/>
        </p:nvSpPr>
        <p:spPr>
          <a:xfrm>
            <a:off x="2823098" y="5195528"/>
            <a:ext cx="585927" cy="26229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
        <p:nvSpPr>
          <p:cNvPr id="28" name="TextBox 39">
            <a:extLst>
              <a:ext uri="{FF2B5EF4-FFF2-40B4-BE49-F238E27FC236}">
                <a16:creationId xmlns:a16="http://schemas.microsoft.com/office/drawing/2014/main" id="{7BF08AF3-8FD1-C62E-B8E4-CEFC9BF530A0}"/>
              </a:ext>
            </a:extLst>
          </p:cNvPr>
          <p:cNvSpPr/>
          <p:nvPr/>
        </p:nvSpPr>
        <p:spPr>
          <a:xfrm>
            <a:off x="1677400" y="741639"/>
            <a:ext cx="5646677"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pPr>
            <a:r>
              <a:rPr lang="en-US" altLang="ko-KR" b="0" strike="noStrike" spc="-1" dirty="0">
                <a:solidFill>
                  <a:srgbClr val="4578AD"/>
                </a:solidFill>
                <a:latin typeface="타이포_쌍문동 B"/>
                <a:ea typeface="타이포_쌍문동 B"/>
              </a:rPr>
              <a:t>-T</a:t>
            </a:r>
            <a:r>
              <a:rPr lang="ko-KR" altLang="en-US" b="0" strike="noStrike" spc="-1" dirty="0">
                <a:solidFill>
                  <a:srgbClr val="4578AD"/>
                </a:solidFill>
                <a:latin typeface="타이포_쌍문동 B"/>
                <a:ea typeface="타이포_쌍문동 B"/>
              </a:rPr>
              <a:t>계정</a:t>
            </a:r>
            <a:endParaRPr lang="en-US" b="0" strike="noStrike" spc="-1" dirty="0">
              <a:latin typeface="Arial"/>
            </a:endParaRPr>
          </a:p>
        </p:txBody>
      </p:sp>
      <p:sp>
        <p:nvSpPr>
          <p:cNvPr id="9" name="사다리꼴 8">
            <a:extLst>
              <a:ext uri="{FF2B5EF4-FFF2-40B4-BE49-F238E27FC236}">
                <a16:creationId xmlns:a16="http://schemas.microsoft.com/office/drawing/2014/main" id="{F2DA8D6E-7633-2CC6-9A15-89FC94D894F2}"/>
              </a:ext>
            </a:extLst>
          </p:cNvPr>
          <p:cNvSpPr/>
          <p:nvPr/>
        </p:nvSpPr>
        <p:spPr>
          <a:xfrm rot="16200000">
            <a:off x="3521059" y="3335579"/>
            <a:ext cx="5237962" cy="345453"/>
          </a:xfrm>
          <a:prstGeom prst="trapezoid">
            <a:avLst>
              <a:gd name="adj" fmla="val 160902"/>
            </a:avLst>
          </a:prstGeom>
          <a:gradFill flip="none" rotWithShape="1">
            <a:gsLst>
              <a:gs pos="0">
                <a:schemeClr val="bg1">
                  <a:lumMod val="75000"/>
                </a:schemeClr>
              </a:gs>
              <a:gs pos="50000">
                <a:schemeClr val="bg1">
                  <a:lumMod val="9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5" name="그림 14">
            <a:extLst>
              <a:ext uri="{FF2B5EF4-FFF2-40B4-BE49-F238E27FC236}">
                <a16:creationId xmlns:a16="http://schemas.microsoft.com/office/drawing/2014/main" id="{9E4EB967-B39A-54A7-E5A5-8A87B21E2010}"/>
              </a:ext>
            </a:extLst>
          </p:cNvPr>
          <p:cNvPicPr>
            <a:picLocks noChangeAspect="1"/>
          </p:cNvPicPr>
          <p:nvPr/>
        </p:nvPicPr>
        <p:blipFill>
          <a:blip r:embed="rId4"/>
          <a:stretch>
            <a:fillRect/>
          </a:stretch>
        </p:blipFill>
        <p:spPr>
          <a:xfrm>
            <a:off x="6336245" y="925578"/>
            <a:ext cx="5067300" cy="5524500"/>
          </a:xfrm>
          <a:prstGeom prst="rect">
            <a:avLst/>
          </a:prstGeom>
        </p:spPr>
      </p:pic>
      <p:sp>
        <p:nvSpPr>
          <p:cNvPr id="16" name="직사각형 15">
            <a:extLst>
              <a:ext uri="{FF2B5EF4-FFF2-40B4-BE49-F238E27FC236}">
                <a16:creationId xmlns:a16="http://schemas.microsoft.com/office/drawing/2014/main" id="{7B18AAED-78DE-D555-1966-0639774E2BA3}"/>
              </a:ext>
            </a:extLst>
          </p:cNvPr>
          <p:cNvSpPr/>
          <p:nvPr/>
        </p:nvSpPr>
        <p:spPr>
          <a:xfrm>
            <a:off x="6906826" y="4933230"/>
            <a:ext cx="4520197" cy="109470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Tree>
    <p:extLst>
      <p:ext uri="{BB962C8B-B14F-4D97-AF65-F5344CB8AC3E}">
        <p14:creationId xmlns:p14="http://schemas.microsoft.com/office/powerpoint/2010/main" val="349772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96033AE7-9302-BB78-26E6-F68627EE1AFF}"/>
              </a:ext>
            </a:extLst>
          </p:cNvPr>
          <p:cNvPicPr>
            <a:picLocks noChangeAspect="1"/>
          </p:cNvPicPr>
          <p:nvPr/>
        </p:nvPicPr>
        <p:blipFill>
          <a:blip r:embed="rId2"/>
          <a:stretch>
            <a:fillRect/>
          </a:stretch>
        </p:blipFill>
        <p:spPr>
          <a:xfrm>
            <a:off x="6312767" y="807967"/>
            <a:ext cx="5114925" cy="5400675"/>
          </a:xfrm>
          <a:prstGeom prst="rect">
            <a:avLst/>
          </a:prstGeom>
        </p:spPr>
      </p:pic>
      <p:sp>
        <p:nvSpPr>
          <p:cNvPr id="200" name="직사각형 24"/>
          <p:cNvSpPr/>
          <p:nvPr/>
        </p:nvSpPr>
        <p:spPr>
          <a:xfrm>
            <a:off x="0" y="-8640"/>
            <a:ext cx="1277280" cy="6866280"/>
          </a:xfrm>
          <a:prstGeom prst="rect">
            <a:avLst/>
          </a:prstGeom>
          <a:solidFill>
            <a:srgbClr val="97B6D5"/>
          </a:solidFill>
          <a:ln>
            <a:noFill/>
          </a:ln>
        </p:spPr>
        <p:style>
          <a:lnRef idx="2">
            <a:schemeClr val="accent1">
              <a:shade val="50000"/>
            </a:schemeClr>
          </a:lnRef>
          <a:fillRef idx="1">
            <a:schemeClr val="accent1"/>
          </a:fillRef>
          <a:effectRef idx="0">
            <a:schemeClr val="accent1"/>
          </a:effectRef>
          <a:fontRef idx="minor"/>
        </p:style>
      </p:sp>
      <p:pic>
        <p:nvPicPr>
          <p:cNvPr id="204" name="그림 22" descr="벡터그래픽이(가) 표시된 사진&#10;&#10;매우 높은 신뢰도로 생성된 설명"/>
          <p:cNvPicPr/>
          <p:nvPr/>
        </p:nvPicPr>
        <p:blipFill>
          <a:blip r:embed="rId3"/>
          <a:srcRect l="5252" r="5515"/>
          <a:stretch/>
        </p:blipFill>
        <p:spPr>
          <a:xfrm>
            <a:off x="0" y="797400"/>
            <a:ext cx="1277280" cy="1341720"/>
          </a:xfrm>
          <a:prstGeom prst="rect">
            <a:avLst/>
          </a:prstGeom>
          <a:ln w="0">
            <a:noFill/>
          </a:ln>
        </p:spPr>
      </p:pic>
      <p:sp>
        <p:nvSpPr>
          <p:cNvPr id="201" name="TextBox 45"/>
          <p:cNvSpPr/>
          <p:nvPr/>
        </p:nvSpPr>
        <p:spPr>
          <a:xfrm>
            <a:off x="175680" y="87120"/>
            <a:ext cx="1512000" cy="791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4600" b="0" strike="noStrike" spc="-1">
                <a:solidFill>
                  <a:srgbClr val="FFFFFF"/>
                </a:solidFill>
                <a:latin typeface="타이포_쌍문동 B"/>
                <a:ea typeface="타이포_쌍문동 B"/>
              </a:rPr>
              <a:t>03</a:t>
            </a:r>
            <a:endParaRPr lang="en-US" sz="4600" b="0" strike="noStrike" spc="-1">
              <a:latin typeface="Arial"/>
            </a:endParaRPr>
          </a:p>
        </p:txBody>
      </p:sp>
      <p:sp>
        <p:nvSpPr>
          <p:cNvPr id="2" name="TextBox 39">
            <a:extLst>
              <a:ext uri="{FF2B5EF4-FFF2-40B4-BE49-F238E27FC236}">
                <a16:creationId xmlns:a16="http://schemas.microsoft.com/office/drawing/2014/main" id="{F1C073F7-7919-6954-CD0B-BAE186FB683D}"/>
              </a:ext>
            </a:extLst>
          </p:cNvPr>
          <p:cNvSpPr/>
          <p:nvPr/>
        </p:nvSpPr>
        <p:spPr>
          <a:xfrm>
            <a:off x="1375559" y="279720"/>
            <a:ext cx="5646677" cy="47560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pPr>
            <a:r>
              <a:rPr lang="en-US" sz="2500" b="0" strike="noStrike" spc="-1" dirty="0" err="1">
                <a:solidFill>
                  <a:srgbClr val="4578AD"/>
                </a:solidFill>
                <a:latin typeface="타이포_쌍문동 B"/>
                <a:ea typeface="타이포_쌍문동 B"/>
              </a:rPr>
              <a:t>StoryBoard</a:t>
            </a:r>
            <a:r>
              <a:rPr lang="en-US" sz="2500" spc="-1" dirty="0">
                <a:solidFill>
                  <a:srgbClr val="4578AD"/>
                </a:solidFill>
                <a:latin typeface="타이포_쌍문동 B"/>
                <a:ea typeface="타이포_쌍문동 B"/>
              </a:rPr>
              <a:t>(</a:t>
            </a:r>
            <a:r>
              <a:rPr lang="ko-KR" altLang="en-US" sz="2500" spc="-1" dirty="0">
                <a:solidFill>
                  <a:srgbClr val="4578AD"/>
                </a:solidFill>
                <a:latin typeface="타이포_쌍문동 B"/>
                <a:ea typeface="타이포_쌍문동 B"/>
              </a:rPr>
              <a:t>스토리보드</a:t>
            </a:r>
            <a:r>
              <a:rPr lang="en-US" altLang="ko-KR" sz="2500" spc="-1" dirty="0">
                <a:solidFill>
                  <a:srgbClr val="4578AD"/>
                </a:solidFill>
                <a:latin typeface="타이포_쌍문동 B"/>
                <a:ea typeface="타이포_쌍문동 B"/>
              </a:rPr>
              <a:t>)-</a:t>
            </a:r>
            <a:r>
              <a:rPr lang="ko-KR" altLang="en-US" sz="2500" spc="-1" dirty="0">
                <a:solidFill>
                  <a:srgbClr val="4578AD"/>
                </a:solidFill>
                <a:latin typeface="타이포_쌍문동 B"/>
                <a:ea typeface="타이포_쌍문동 B"/>
              </a:rPr>
              <a:t>상품관리</a:t>
            </a:r>
            <a:endParaRPr lang="en-US" sz="2500" b="0" strike="noStrike" spc="-1" dirty="0">
              <a:latin typeface="Arial"/>
            </a:endParaRPr>
          </a:p>
        </p:txBody>
      </p:sp>
      <p:sp>
        <p:nvSpPr>
          <p:cNvPr id="28" name="TextBox 39">
            <a:extLst>
              <a:ext uri="{FF2B5EF4-FFF2-40B4-BE49-F238E27FC236}">
                <a16:creationId xmlns:a16="http://schemas.microsoft.com/office/drawing/2014/main" id="{7BF08AF3-8FD1-C62E-B8E4-CEFC9BF530A0}"/>
              </a:ext>
            </a:extLst>
          </p:cNvPr>
          <p:cNvSpPr/>
          <p:nvPr/>
        </p:nvSpPr>
        <p:spPr>
          <a:xfrm>
            <a:off x="1677400" y="741639"/>
            <a:ext cx="5646677"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pPr>
            <a:r>
              <a:rPr lang="en-US" altLang="ko-KR" b="0" strike="noStrike" spc="-1" dirty="0">
                <a:solidFill>
                  <a:srgbClr val="4578AD"/>
                </a:solidFill>
                <a:latin typeface="타이포_쌍문동 B"/>
                <a:ea typeface="타이포_쌍문동 B"/>
              </a:rPr>
              <a:t>-</a:t>
            </a:r>
            <a:r>
              <a:rPr lang="ko-KR" altLang="en-US" b="0" strike="noStrike" spc="-1" dirty="0">
                <a:solidFill>
                  <a:srgbClr val="4578AD"/>
                </a:solidFill>
                <a:latin typeface="타이포_쌍문동 B"/>
                <a:ea typeface="타이포_쌍문동 B"/>
              </a:rPr>
              <a:t>상품등록</a:t>
            </a:r>
            <a:endParaRPr lang="en-US" b="0" strike="noStrike" spc="-1" dirty="0">
              <a:latin typeface="Arial"/>
            </a:endParaRPr>
          </a:p>
        </p:txBody>
      </p:sp>
      <p:sp>
        <p:nvSpPr>
          <p:cNvPr id="9" name="사다리꼴 8">
            <a:extLst>
              <a:ext uri="{FF2B5EF4-FFF2-40B4-BE49-F238E27FC236}">
                <a16:creationId xmlns:a16="http://schemas.microsoft.com/office/drawing/2014/main" id="{F2DA8D6E-7633-2CC6-9A15-89FC94D894F2}"/>
              </a:ext>
            </a:extLst>
          </p:cNvPr>
          <p:cNvSpPr/>
          <p:nvPr/>
        </p:nvSpPr>
        <p:spPr>
          <a:xfrm rot="16200000">
            <a:off x="3521059" y="3335579"/>
            <a:ext cx="5237962" cy="345453"/>
          </a:xfrm>
          <a:prstGeom prst="trapezoid">
            <a:avLst>
              <a:gd name="adj" fmla="val 353641"/>
            </a:avLst>
          </a:prstGeom>
          <a:gradFill flip="none" rotWithShape="1">
            <a:gsLst>
              <a:gs pos="0">
                <a:schemeClr val="bg1">
                  <a:lumMod val="75000"/>
                </a:schemeClr>
              </a:gs>
              <a:gs pos="50000">
                <a:schemeClr val="bg1">
                  <a:lumMod val="9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직사각형 15">
            <a:extLst>
              <a:ext uri="{FF2B5EF4-FFF2-40B4-BE49-F238E27FC236}">
                <a16:creationId xmlns:a16="http://schemas.microsoft.com/office/drawing/2014/main" id="{7B18AAED-78DE-D555-1966-0639774E2BA3}"/>
              </a:ext>
            </a:extLst>
          </p:cNvPr>
          <p:cNvSpPr/>
          <p:nvPr/>
        </p:nvSpPr>
        <p:spPr>
          <a:xfrm>
            <a:off x="9739265" y="5664173"/>
            <a:ext cx="532199" cy="31050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pic>
        <p:nvPicPr>
          <p:cNvPr id="4" name="그림 3">
            <a:extLst>
              <a:ext uri="{FF2B5EF4-FFF2-40B4-BE49-F238E27FC236}">
                <a16:creationId xmlns:a16="http://schemas.microsoft.com/office/drawing/2014/main" id="{BCCB7E1C-2228-A708-77B1-5591400ADD2A}"/>
              </a:ext>
            </a:extLst>
          </p:cNvPr>
          <p:cNvPicPr>
            <a:picLocks noChangeAspect="1"/>
          </p:cNvPicPr>
          <p:nvPr/>
        </p:nvPicPr>
        <p:blipFill>
          <a:blip r:embed="rId4"/>
          <a:stretch>
            <a:fillRect/>
          </a:stretch>
        </p:blipFill>
        <p:spPr>
          <a:xfrm>
            <a:off x="356749" y="2366944"/>
            <a:ext cx="5518623" cy="1741432"/>
          </a:xfrm>
          <a:prstGeom prst="rect">
            <a:avLst/>
          </a:prstGeom>
        </p:spPr>
      </p:pic>
      <p:sp>
        <p:nvSpPr>
          <p:cNvPr id="6" name="직사각형 5">
            <a:extLst>
              <a:ext uri="{FF2B5EF4-FFF2-40B4-BE49-F238E27FC236}">
                <a16:creationId xmlns:a16="http://schemas.microsoft.com/office/drawing/2014/main" id="{238AF780-517A-DAEB-E8E2-620FB42C8A31}"/>
              </a:ext>
            </a:extLst>
          </p:cNvPr>
          <p:cNvSpPr/>
          <p:nvPr/>
        </p:nvSpPr>
        <p:spPr>
          <a:xfrm>
            <a:off x="356749" y="2772887"/>
            <a:ext cx="955005" cy="34454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Tree>
    <p:extLst>
      <p:ext uri="{BB962C8B-B14F-4D97-AF65-F5344CB8AC3E}">
        <p14:creationId xmlns:p14="http://schemas.microsoft.com/office/powerpoint/2010/main" val="4175205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직사각형 3"/>
          <p:cNvSpPr/>
          <p:nvPr/>
        </p:nvSpPr>
        <p:spPr>
          <a:xfrm>
            <a:off x="0" y="-8640"/>
            <a:ext cx="1277280" cy="6866280"/>
          </a:xfrm>
          <a:prstGeom prst="rect">
            <a:avLst/>
          </a:prstGeom>
          <a:solidFill>
            <a:srgbClr val="97B6D5"/>
          </a:solidFill>
          <a:ln>
            <a:noFill/>
          </a:ln>
        </p:spPr>
        <p:style>
          <a:lnRef idx="2">
            <a:schemeClr val="accent1">
              <a:shade val="50000"/>
            </a:schemeClr>
          </a:lnRef>
          <a:fillRef idx="1">
            <a:schemeClr val="accent1"/>
          </a:fillRef>
          <a:effectRef idx="0">
            <a:schemeClr val="accent1"/>
          </a:effectRef>
          <a:fontRef idx="minor"/>
        </p:style>
      </p:sp>
      <p:sp>
        <p:nvSpPr>
          <p:cNvPr id="109" name="TextBox 4"/>
          <p:cNvSpPr/>
          <p:nvPr/>
        </p:nvSpPr>
        <p:spPr>
          <a:xfrm>
            <a:off x="175680" y="87120"/>
            <a:ext cx="1512000" cy="791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4600" b="0" strike="noStrike" spc="-1" dirty="0">
                <a:solidFill>
                  <a:srgbClr val="FFFFFF"/>
                </a:solidFill>
                <a:latin typeface="타이포_쌍문동 B"/>
                <a:ea typeface="타이포_쌍문동 B"/>
              </a:rPr>
              <a:t>01</a:t>
            </a:r>
            <a:endParaRPr lang="en-US" sz="4600" b="0" strike="noStrike" spc="-1" dirty="0">
              <a:latin typeface="Arial"/>
            </a:endParaRPr>
          </a:p>
        </p:txBody>
      </p:sp>
      <p:sp>
        <p:nvSpPr>
          <p:cNvPr id="110" name="TextBox 5"/>
          <p:cNvSpPr/>
          <p:nvPr/>
        </p:nvSpPr>
        <p:spPr>
          <a:xfrm>
            <a:off x="1375560" y="279720"/>
            <a:ext cx="5329800" cy="852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ko-KR" altLang="en-US" sz="2500" spc="-1" dirty="0">
                <a:solidFill>
                  <a:srgbClr val="4578AD"/>
                </a:solidFill>
                <a:latin typeface="타이포_쌍문동 B"/>
              </a:rPr>
              <a:t>개발일정</a:t>
            </a:r>
            <a:endParaRPr lang="en-US" sz="2500" b="0" strike="noStrike" spc="-1" dirty="0">
              <a:latin typeface="Arial"/>
            </a:endParaRPr>
          </a:p>
          <a:p>
            <a:pPr>
              <a:lnSpc>
                <a:spcPct val="100000"/>
              </a:lnSpc>
            </a:pPr>
            <a:endParaRPr lang="en-US" sz="2500" b="0" strike="noStrike" spc="-1" dirty="0">
              <a:latin typeface="Arial"/>
            </a:endParaRPr>
          </a:p>
        </p:txBody>
      </p:sp>
      <p:sp>
        <p:nvSpPr>
          <p:cNvPr id="111" name="사각형: 둥근 모서리 8"/>
          <p:cNvSpPr/>
          <p:nvPr/>
        </p:nvSpPr>
        <p:spPr>
          <a:xfrm>
            <a:off x="2330639" y="1334160"/>
            <a:ext cx="8136133" cy="4578368"/>
          </a:xfrm>
          <a:prstGeom prst="roundRect">
            <a:avLst>
              <a:gd name="adj" fmla="val 16667"/>
            </a:avLst>
          </a:prstGeom>
          <a:solidFill>
            <a:srgbClr val="F2F3EE"/>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endParaRPr lang="en-US" sz="1400" b="0" strike="noStrike" spc="-1" dirty="0">
              <a:latin typeface="Arial"/>
            </a:endParaRPr>
          </a:p>
        </p:txBody>
      </p:sp>
      <p:pic>
        <p:nvPicPr>
          <p:cNvPr id="115" name="그림 7" descr="벡터그래픽이(가) 표시된 사진&#10;&#10;매우 높은 신뢰도로 생성된 설명"/>
          <p:cNvPicPr/>
          <p:nvPr/>
        </p:nvPicPr>
        <p:blipFill>
          <a:blip r:embed="rId3"/>
          <a:stretch/>
        </p:blipFill>
        <p:spPr>
          <a:xfrm>
            <a:off x="6113880" y="3445200"/>
            <a:ext cx="959400" cy="894600"/>
          </a:xfrm>
          <a:prstGeom prst="rect">
            <a:avLst/>
          </a:prstGeom>
          <a:ln w="0">
            <a:noFill/>
          </a:ln>
        </p:spPr>
      </p:pic>
      <p:pic>
        <p:nvPicPr>
          <p:cNvPr id="120" name="그림 31" descr="벡터그래픽이(가) 표시된 사진&#10;&#10;매우 높은 신뢰도로 생성된 설명"/>
          <p:cNvPicPr/>
          <p:nvPr/>
        </p:nvPicPr>
        <p:blipFill>
          <a:blip r:embed="rId4"/>
          <a:srcRect l="5252" r="5515"/>
          <a:stretch/>
        </p:blipFill>
        <p:spPr>
          <a:xfrm>
            <a:off x="0" y="797400"/>
            <a:ext cx="1277280" cy="1341720"/>
          </a:xfrm>
          <a:prstGeom prst="rect">
            <a:avLst/>
          </a:prstGeom>
          <a:ln w="0">
            <a:noFill/>
          </a:ln>
        </p:spPr>
      </p:pic>
      <p:graphicFrame>
        <p:nvGraphicFramePr>
          <p:cNvPr id="3" name="표 2">
            <a:extLst>
              <a:ext uri="{FF2B5EF4-FFF2-40B4-BE49-F238E27FC236}">
                <a16:creationId xmlns:a16="http://schemas.microsoft.com/office/drawing/2014/main" id="{4FFA1024-7306-8C9D-E301-A7B5AA916C1D}"/>
              </a:ext>
            </a:extLst>
          </p:cNvPr>
          <p:cNvGraphicFramePr>
            <a:graphicFrameLocks noGrp="1"/>
          </p:cNvGraphicFramePr>
          <p:nvPr>
            <p:extLst>
              <p:ext uri="{D42A27DB-BD31-4B8C-83A1-F6EECF244321}">
                <p14:modId xmlns:p14="http://schemas.microsoft.com/office/powerpoint/2010/main" val="1780002951"/>
              </p:ext>
            </p:extLst>
          </p:nvPr>
        </p:nvGraphicFramePr>
        <p:xfrm>
          <a:off x="2750973" y="1324440"/>
          <a:ext cx="7560000" cy="4860000"/>
        </p:xfrm>
        <a:graphic>
          <a:graphicData uri="http://schemas.openxmlformats.org/drawingml/2006/table">
            <a:tbl>
              <a:tblPr firstRow="1" bandRow="1">
                <a:tableStyleId>{2D5ABB26-0587-4C30-8999-92F81FD0307C}</a:tableStyleId>
              </a:tblPr>
              <a:tblGrid>
                <a:gridCol w="1080000">
                  <a:extLst>
                    <a:ext uri="{9D8B030D-6E8A-4147-A177-3AD203B41FA5}">
                      <a16:colId xmlns:a16="http://schemas.microsoft.com/office/drawing/2014/main" val="20000"/>
                    </a:ext>
                  </a:extLst>
                </a:gridCol>
                <a:gridCol w="1080000">
                  <a:extLst>
                    <a:ext uri="{9D8B030D-6E8A-4147-A177-3AD203B41FA5}">
                      <a16:colId xmlns:a16="http://schemas.microsoft.com/office/drawing/2014/main" val="20001"/>
                    </a:ext>
                  </a:extLst>
                </a:gridCol>
                <a:gridCol w="1080000">
                  <a:extLst>
                    <a:ext uri="{9D8B030D-6E8A-4147-A177-3AD203B41FA5}">
                      <a16:colId xmlns:a16="http://schemas.microsoft.com/office/drawing/2014/main" val="20002"/>
                    </a:ext>
                  </a:extLst>
                </a:gridCol>
                <a:gridCol w="1080000">
                  <a:extLst>
                    <a:ext uri="{9D8B030D-6E8A-4147-A177-3AD203B41FA5}">
                      <a16:colId xmlns:a16="http://schemas.microsoft.com/office/drawing/2014/main" val="20003"/>
                    </a:ext>
                  </a:extLst>
                </a:gridCol>
                <a:gridCol w="1080000">
                  <a:extLst>
                    <a:ext uri="{9D8B030D-6E8A-4147-A177-3AD203B41FA5}">
                      <a16:colId xmlns:a16="http://schemas.microsoft.com/office/drawing/2014/main" val="20004"/>
                    </a:ext>
                  </a:extLst>
                </a:gridCol>
                <a:gridCol w="1080000">
                  <a:extLst>
                    <a:ext uri="{9D8B030D-6E8A-4147-A177-3AD203B41FA5}">
                      <a16:colId xmlns:a16="http://schemas.microsoft.com/office/drawing/2014/main" val="20005"/>
                    </a:ext>
                  </a:extLst>
                </a:gridCol>
                <a:gridCol w="1080000">
                  <a:extLst>
                    <a:ext uri="{9D8B030D-6E8A-4147-A177-3AD203B41FA5}">
                      <a16:colId xmlns:a16="http://schemas.microsoft.com/office/drawing/2014/main" val="20006"/>
                    </a:ext>
                  </a:extLst>
                </a:gridCol>
              </a:tblGrid>
              <a:tr h="540000">
                <a:tc>
                  <a:txBody>
                    <a:bodyPr/>
                    <a:lstStyle/>
                    <a:p>
                      <a:pPr algn="ctr" latinLnBrk="1"/>
                      <a:r>
                        <a:rPr lang="ko-KR" altLang="en-US" dirty="0">
                          <a:solidFill>
                            <a:srgbClr val="FF0000"/>
                          </a:solidFill>
                        </a:rPr>
                        <a:t>일</a:t>
                      </a:r>
                    </a:p>
                  </a:txBody>
                  <a:tcPr anchor="ctr">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latinLnBrk="1"/>
                      <a:r>
                        <a:rPr lang="ko-KR" altLang="en-US" dirty="0"/>
                        <a:t>월</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latinLnBrk="1"/>
                      <a:r>
                        <a:rPr lang="ko-KR" altLang="en-US" dirty="0"/>
                        <a:t>화</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latinLnBrk="1"/>
                      <a:r>
                        <a:rPr lang="ko-KR" altLang="en-US" dirty="0"/>
                        <a:t>수</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latinLnBrk="1"/>
                      <a:r>
                        <a:rPr lang="ko-KR" altLang="en-US" dirty="0"/>
                        <a:t>목</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latinLnBrk="1"/>
                      <a:r>
                        <a:rPr lang="ko-KR" altLang="en-US" dirty="0"/>
                        <a:t>금</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latinLnBrk="1"/>
                      <a:r>
                        <a:rPr lang="ko-KR" altLang="en-US" dirty="0">
                          <a:solidFill>
                            <a:srgbClr val="0070C0"/>
                          </a:solidFill>
                        </a:rPr>
                        <a:t>토</a:t>
                      </a:r>
                    </a:p>
                  </a:txBody>
                  <a:tcPr anchor="ctr">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080000">
                <a:tc>
                  <a:txBody>
                    <a:bodyPr/>
                    <a:lstStyle/>
                    <a:p>
                      <a:pPr latinLnBrk="1"/>
                      <a:endParaRPr lang="ko-KR" altLang="en-US" sz="1500" dirty="0">
                        <a:solidFill>
                          <a:srgbClr val="FF0000"/>
                        </a:solidFill>
                      </a:endParaRP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latinLnBrk="1"/>
                      <a:endParaRPr lang="ko-KR" altLang="en-US" sz="15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latinLnBrk="1"/>
                      <a:endParaRPr lang="ko-KR" altLang="en-US" sz="15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latinLnBrk="1"/>
                      <a:endParaRPr lang="ko-KR" altLang="en-US" sz="15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latinLnBrk="1"/>
                      <a:r>
                        <a:rPr lang="en-US" altLang="ko-KR" sz="1500" dirty="0"/>
                        <a:t>1</a:t>
                      </a:r>
                      <a:endParaRPr lang="ko-KR" altLang="en-US" sz="15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latinLnBrk="1"/>
                      <a:r>
                        <a:rPr lang="en-US" altLang="ko-KR" sz="1500" dirty="0"/>
                        <a:t>2</a:t>
                      </a:r>
                      <a:endParaRPr lang="ko-KR" altLang="en-US" sz="15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latinLnBrk="1"/>
                      <a:r>
                        <a:rPr lang="en-US" altLang="ko-KR" sz="1500" dirty="0">
                          <a:solidFill>
                            <a:srgbClr val="0070C0"/>
                          </a:solidFill>
                        </a:rPr>
                        <a:t>3</a:t>
                      </a:r>
                      <a:endParaRPr lang="ko-KR" altLang="en-US" sz="1500" dirty="0">
                        <a:solidFill>
                          <a:srgbClr val="0070C0"/>
                        </a:solidFill>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1"/>
                  </a:ext>
                </a:extLst>
              </a:tr>
              <a:tr h="1080000">
                <a:tc>
                  <a:txBody>
                    <a:bodyPr/>
                    <a:lstStyle/>
                    <a:p>
                      <a:pPr latinLnBrk="1"/>
                      <a:r>
                        <a:rPr lang="en-US" altLang="ko-KR" sz="1500" dirty="0">
                          <a:solidFill>
                            <a:srgbClr val="FF0000"/>
                          </a:solidFill>
                        </a:rPr>
                        <a:t>4</a:t>
                      </a:r>
                      <a:endParaRPr lang="ko-KR" altLang="en-US" sz="1500" dirty="0">
                        <a:solidFill>
                          <a:srgbClr val="FF0000"/>
                        </a:solidFill>
                      </a:endParaRPr>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latinLnBrk="1"/>
                      <a:r>
                        <a:rPr lang="en-US" altLang="ko-KR" sz="1500" dirty="0"/>
                        <a:t>5</a:t>
                      </a:r>
                      <a:endParaRPr lang="ko-KR" altLang="en-US" sz="15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latinLnBrk="1"/>
                      <a:r>
                        <a:rPr lang="en-US" altLang="ko-KR" sz="1500" dirty="0"/>
                        <a:t>6</a:t>
                      </a:r>
                      <a:endParaRPr lang="ko-KR" altLang="en-US" sz="15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latinLnBrk="1"/>
                      <a:r>
                        <a:rPr lang="en-US" altLang="ko-KR" sz="1500" dirty="0"/>
                        <a:t>7</a:t>
                      </a:r>
                      <a:endParaRPr lang="ko-KR" altLang="en-US" sz="15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latinLnBrk="1"/>
                      <a:r>
                        <a:rPr lang="en-US" altLang="ko-KR" sz="1500" dirty="0"/>
                        <a:t>8</a:t>
                      </a:r>
                      <a:endParaRPr lang="ko-KR" altLang="en-US" sz="15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latinLnBrk="1"/>
                      <a:r>
                        <a:rPr lang="en-US" altLang="ko-KR" sz="1500" dirty="0"/>
                        <a:t>9</a:t>
                      </a:r>
                      <a:endParaRPr lang="ko-KR" altLang="en-US" sz="15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latinLnBrk="1"/>
                      <a:r>
                        <a:rPr lang="en-US" altLang="ko-KR" sz="1500" dirty="0">
                          <a:solidFill>
                            <a:srgbClr val="0070C0"/>
                          </a:solidFill>
                        </a:rPr>
                        <a:t>10</a:t>
                      </a:r>
                      <a:endParaRPr lang="ko-KR" altLang="en-US" sz="1500" dirty="0">
                        <a:solidFill>
                          <a:srgbClr val="0070C0"/>
                        </a:solidFill>
                      </a:endParaRP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2"/>
                  </a:ext>
                </a:extLst>
              </a:tr>
              <a:tr h="1080000">
                <a:tc>
                  <a:txBody>
                    <a:bodyPr/>
                    <a:lstStyle/>
                    <a:p>
                      <a:pPr latinLnBrk="1"/>
                      <a:r>
                        <a:rPr lang="en-US" altLang="ko-KR" sz="1500" dirty="0">
                          <a:solidFill>
                            <a:srgbClr val="FF0000"/>
                          </a:solidFill>
                        </a:rPr>
                        <a:t>11</a:t>
                      </a:r>
                      <a:endParaRPr lang="ko-KR" altLang="en-US" sz="1500" dirty="0">
                        <a:solidFill>
                          <a:srgbClr val="FF0000"/>
                        </a:solidFill>
                      </a:endParaRPr>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latinLnBrk="1"/>
                      <a:r>
                        <a:rPr lang="en-US" altLang="ko-KR" sz="1500" dirty="0"/>
                        <a:t>12</a:t>
                      </a:r>
                      <a:endParaRPr lang="ko-KR" altLang="en-US" sz="15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latinLnBrk="1"/>
                      <a:r>
                        <a:rPr lang="en-US" altLang="ko-KR" sz="1500" dirty="0"/>
                        <a:t>13</a:t>
                      </a:r>
                      <a:endParaRPr lang="ko-KR" altLang="en-US" sz="15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latinLnBrk="1"/>
                      <a:r>
                        <a:rPr lang="en-US" altLang="ko-KR" sz="1500" dirty="0"/>
                        <a:t>14</a:t>
                      </a:r>
                      <a:endParaRPr lang="ko-KR" altLang="en-US" sz="15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latinLnBrk="1"/>
                      <a:r>
                        <a:rPr lang="en-US" altLang="ko-KR" sz="1500" dirty="0"/>
                        <a:t>15</a:t>
                      </a:r>
                      <a:endParaRPr lang="ko-KR" altLang="en-US" sz="15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latinLnBrk="1"/>
                      <a:r>
                        <a:rPr lang="en-US" altLang="ko-KR" sz="1500" dirty="0"/>
                        <a:t>16</a:t>
                      </a:r>
                      <a:endParaRPr lang="ko-KR" altLang="en-US" sz="15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latinLnBrk="1"/>
                      <a:r>
                        <a:rPr lang="en-US" altLang="ko-KR" sz="1500" dirty="0">
                          <a:solidFill>
                            <a:srgbClr val="0070C0"/>
                          </a:solidFill>
                        </a:rPr>
                        <a:t>17</a:t>
                      </a:r>
                      <a:endParaRPr lang="ko-KR" altLang="en-US" sz="1500" dirty="0">
                        <a:solidFill>
                          <a:srgbClr val="0070C0"/>
                        </a:solidFill>
                      </a:endParaRP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3"/>
                  </a:ext>
                </a:extLst>
              </a:tr>
              <a:tr h="1080000">
                <a:tc>
                  <a:txBody>
                    <a:bodyPr/>
                    <a:lstStyle/>
                    <a:p>
                      <a:pPr latinLnBrk="1"/>
                      <a:r>
                        <a:rPr lang="en-US" altLang="ko-KR" sz="1500" dirty="0">
                          <a:solidFill>
                            <a:srgbClr val="FF0000"/>
                          </a:solidFill>
                        </a:rPr>
                        <a:t>18</a:t>
                      </a:r>
                      <a:endParaRPr lang="ko-KR" altLang="en-US" sz="1500" dirty="0">
                        <a:solidFill>
                          <a:srgbClr val="FF0000"/>
                        </a:solidFill>
                      </a:endParaRPr>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latinLnBrk="1"/>
                      <a:r>
                        <a:rPr lang="en-US" altLang="ko-KR" sz="1500" dirty="0"/>
                        <a:t>19</a:t>
                      </a:r>
                      <a:endParaRPr lang="ko-KR" altLang="en-US" sz="15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latinLnBrk="1"/>
                      <a:r>
                        <a:rPr lang="en-US" altLang="ko-KR" sz="1500" dirty="0"/>
                        <a:t>20</a:t>
                      </a:r>
                      <a:endParaRPr lang="ko-KR" altLang="en-US" sz="15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latinLnBrk="1"/>
                      <a:r>
                        <a:rPr lang="en-US" altLang="ko-KR" sz="1500" dirty="0"/>
                        <a:t>21</a:t>
                      </a:r>
                      <a:endParaRPr lang="ko-KR" altLang="en-US" sz="15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latinLnBrk="1"/>
                      <a:r>
                        <a:rPr lang="en-US" altLang="ko-KR" sz="1500" dirty="0"/>
                        <a:t>22</a:t>
                      </a:r>
                      <a:endParaRPr lang="ko-KR" altLang="en-US" sz="15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latinLnBrk="1"/>
                      <a:r>
                        <a:rPr lang="en-US" altLang="ko-KR" sz="1500" dirty="0"/>
                        <a:t>23</a:t>
                      </a:r>
                      <a:endParaRPr lang="ko-KR" altLang="en-US" sz="15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latinLnBrk="1"/>
                      <a:r>
                        <a:rPr lang="en-US" altLang="ko-KR" sz="1500" dirty="0">
                          <a:solidFill>
                            <a:srgbClr val="0070C0"/>
                          </a:solidFill>
                        </a:rPr>
                        <a:t>24</a:t>
                      </a:r>
                      <a:endParaRPr lang="ko-KR" altLang="en-US" sz="1500" dirty="0">
                        <a:solidFill>
                          <a:srgbClr val="0070C0"/>
                        </a:solidFill>
                      </a:endParaRP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
        <p:nvSpPr>
          <p:cNvPr id="4" name="TextBox 3">
            <a:extLst>
              <a:ext uri="{FF2B5EF4-FFF2-40B4-BE49-F238E27FC236}">
                <a16:creationId xmlns:a16="http://schemas.microsoft.com/office/drawing/2014/main" id="{C9BF4A7A-E0B3-54B3-96DA-4D5253EF7BB9}"/>
              </a:ext>
            </a:extLst>
          </p:cNvPr>
          <p:cNvSpPr txBox="1"/>
          <p:nvPr/>
        </p:nvSpPr>
        <p:spPr>
          <a:xfrm>
            <a:off x="1542363" y="1334160"/>
            <a:ext cx="788276" cy="553998"/>
          </a:xfrm>
          <a:prstGeom prst="rect">
            <a:avLst/>
          </a:prstGeom>
          <a:noFill/>
        </p:spPr>
        <p:txBody>
          <a:bodyPr wrap="square" rtlCol="0">
            <a:spAutoFit/>
          </a:bodyPr>
          <a:lstStyle/>
          <a:p>
            <a:r>
              <a:rPr lang="en-US" altLang="ko-KR" sz="3000" b="1" dirty="0">
                <a:solidFill>
                  <a:schemeClr val="tx1">
                    <a:lumMod val="65000"/>
                    <a:lumOff val="35000"/>
                  </a:schemeClr>
                </a:solidFill>
              </a:rPr>
              <a:t>9</a:t>
            </a:r>
            <a:r>
              <a:rPr lang="ko-KR" altLang="en-US" sz="3000" b="1" dirty="0">
                <a:solidFill>
                  <a:schemeClr val="tx1">
                    <a:lumMod val="65000"/>
                    <a:lumOff val="35000"/>
                  </a:schemeClr>
                </a:solidFill>
              </a:rPr>
              <a:t>월</a:t>
            </a:r>
          </a:p>
        </p:txBody>
      </p:sp>
      <p:cxnSp>
        <p:nvCxnSpPr>
          <p:cNvPr id="5" name="직선 화살표 연결선 4">
            <a:extLst>
              <a:ext uri="{FF2B5EF4-FFF2-40B4-BE49-F238E27FC236}">
                <a16:creationId xmlns:a16="http://schemas.microsoft.com/office/drawing/2014/main" id="{C0A2EEBF-00F8-879C-D6E4-EB7C82A1F433}"/>
              </a:ext>
            </a:extLst>
          </p:cNvPr>
          <p:cNvCxnSpPr>
            <a:cxnSpLocks/>
          </p:cNvCxnSpPr>
          <p:nvPr/>
        </p:nvCxnSpPr>
        <p:spPr>
          <a:xfrm>
            <a:off x="7156941" y="2469378"/>
            <a:ext cx="3052379" cy="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6" name="TextBox 5">
            <a:extLst>
              <a:ext uri="{FF2B5EF4-FFF2-40B4-BE49-F238E27FC236}">
                <a16:creationId xmlns:a16="http://schemas.microsoft.com/office/drawing/2014/main" id="{BFB6E675-66B7-BD41-FA64-CF2C438DB260}"/>
              </a:ext>
            </a:extLst>
          </p:cNvPr>
          <p:cNvSpPr txBox="1"/>
          <p:nvPr/>
        </p:nvSpPr>
        <p:spPr>
          <a:xfrm>
            <a:off x="7073280" y="2147801"/>
            <a:ext cx="2165131" cy="323165"/>
          </a:xfrm>
          <a:prstGeom prst="rect">
            <a:avLst/>
          </a:prstGeom>
          <a:noFill/>
        </p:spPr>
        <p:txBody>
          <a:bodyPr wrap="square" rtlCol="0">
            <a:spAutoFit/>
          </a:bodyPr>
          <a:lstStyle/>
          <a:p>
            <a:r>
              <a:rPr lang="ko-KR" altLang="en-US" sz="1500" dirty="0">
                <a:latin typeface="맑은 고딕" panose="020B0503020000020004" pitchFamily="50" charset="-127"/>
                <a:ea typeface="맑은 고딕" panose="020B0503020000020004" pitchFamily="50" charset="-127"/>
              </a:rPr>
              <a:t>주제 선정 및 회의</a:t>
            </a:r>
          </a:p>
        </p:txBody>
      </p:sp>
      <p:cxnSp>
        <p:nvCxnSpPr>
          <p:cNvPr id="8" name="직선 화살표 연결선 7">
            <a:extLst>
              <a:ext uri="{FF2B5EF4-FFF2-40B4-BE49-F238E27FC236}">
                <a16:creationId xmlns:a16="http://schemas.microsoft.com/office/drawing/2014/main" id="{3B6880C1-2C6D-8D1C-61C6-9CE5374E563A}"/>
              </a:ext>
            </a:extLst>
          </p:cNvPr>
          <p:cNvCxnSpPr>
            <a:cxnSpLocks/>
          </p:cNvCxnSpPr>
          <p:nvPr/>
        </p:nvCxnSpPr>
        <p:spPr>
          <a:xfrm>
            <a:off x="2789193" y="3702429"/>
            <a:ext cx="1917033" cy="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11" name="TextBox 10">
            <a:extLst>
              <a:ext uri="{FF2B5EF4-FFF2-40B4-BE49-F238E27FC236}">
                <a16:creationId xmlns:a16="http://schemas.microsoft.com/office/drawing/2014/main" id="{82E5FE32-CB48-D210-AAB9-4BABBACC1988}"/>
              </a:ext>
            </a:extLst>
          </p:cNvPr>
          <p:cNvSpPr txBox="1"/>
          <p:nvPr/>
        </p:nvSpPr>
        <p:spPr>
          <a:xfrm>
            <a:off x="2656017" y="3262917"/>
            <a:ext cx="2165131" cy="323165"/>
          </a:xfrm>
          <a:prstGeom prst="rect">
            <a:avLst/>
          </a:prstGeom>
          <a:noFill/>
        </p:spPr>
        <p:txBody>
          <a:bodyPr wrap="square" rtlCol="0">
            <a:spAutoFit/>
          </a:bodyPr>
          <a:lstStyle/>
          <a:p>
            <a:r>
              <a:rPr lang="ko-KR" altLang="en-US" sz="1500" dirty="0">
                <a:latin typeface="맑은 고딕" panose="020B0503020000020004" pitchFamily="50" charset="-127"/>
                <a:ea typeface="맑은 고딕" panose="020B0503020000020004" pitchFamily="50" charset="-127"/>
              </a:rPr>
              <a:t>기능분석 및 </a:t>
            </a:r>
            <a:r>
              <a:rPr lang="en-US" altLang="ko-KR" sz="1500" dirty="0">
                <a:latin typeface="맑은 고딕" panose="020B0503020000020004" pitchFamily="50" charset="-127"/>
                <a:ea typeface="맑은 고딕" panose="020B0503020000020004" pitchFamily="50" charset="-127"/>
              </a:rPr>
              <a:t>DB</a:t>
            </a:r>
            <a:r>
              <a:rPr lang="ko-KR" altLang="en-US" sz="1500" dirty="0">
                <a:latin typeface="맑은 고딕" panose="020B0503020000020004" pitchFamily="50" charset="-127"/>
                <a:ea typeface="맑은 고딕" panose="020B0503020000020004" pitchFamily="50" charset="-127"/>
              </a:rPr>
              <a:t>설계</a:t>
            </a:r>
          </a:p>
        </p:txBody>
      </p:sp>
      <p:cxnSp>
        <p:nvCxnSpPr>
          <p:cNvPr id="14" name="직선 화살표 연결선 13">
            <a:extLst>
              <a:ext uri="{FF2B5EF4-FFF2-40B4-BE49-F238E27FC236}">
                <a16:creationId xmlns:a16="http://schemas.microsoft.com/office/drawing/2014/main" id="{CEB42C41-0BC5-20B3-7B70-751F3F2D6F23}"/>
              </a:ext>
            </a:extLst>
          </p:cNvPr>
          <p:cNvCxnSpPr>
            <a:cxnSpLocks/>
          </p:cNvCxnSpPr>
          <p:nvPr/>
        </p:nvCxnSpPr>
        <p:spPr>
          <a:xfrm>
            <a:off x="4938585" y="3702429"/>
            <a:ext cx="4712923" cy="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6" name="직선 화살표 연결선 15">
            <a:extLst>
              <a:ext uri="{FF2B5EF4-FFF2-40B4-BE49-F238E27FC236}">
                <a16:creationId xmlns:a16="http://schemas.microsoft.com/office/drawing/2014/main" id="{0A23F5C6-A1E6-769D-D852-37A5199B3BF0}"/>
              </a:ext>
            </a:extLst>
          </p:cNvPr>
          <p:cNvCxnSpPr>
            <a:cxnSpLocks/>
          </p:cNvCxnSpPr>
          <p:nvPr/>
        </p:nvCxnSpPr>
        <p:spPr>
          <a:xfrm>
            <a:off x="2861210" y="4680541"/>
            <a:ext cx="4712923" cy="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17" name="TextBox 16">
            <a:extLst>
              <a:ext uri="{FF2B5EF4-FFF2-40B4-BE49-F238E27FC236}">
                <a16:creationId xmlns:a16="http://schemas.microsoft.com/office/drawing/2014/main" id="{8ABE115D-E079-2B4B-317D-729EF4A965DC}"/>
              </a:ext>
            </a:extLst>
          </p:cNvPr>
          <p:cNvSpPr txBox="1"/>
          <p:nvPr/>
        </p:nvSpPr>
        <p:spPr>
          <a:xfrm>
            <a:off x="4821148" y="3262916"/>
            <a:ext cx="2165131" cy="323165"/>
          </a:xfrm>
          <a:prstGeom prst="rect">
            <a:avLst/>
          </a:prstGeom>
          <a:noFill/>
        </p:spPr>
        <p:txBody>
          <a:bodyPr wrap="square" rtlCol="0">
            <a:spAutoFit/>
          </a:bodyPr>
          <a:lstStyle/>
          <a:p>
            <a:r>
              <a:rPr lang="ko-KR" altLang="en-US" sz="1500" dirty="0">
                <a:latin typeface="맑은 고딕" panose="020B0503020000020004" pitchFamily="50" charset="-127"/>
                <a:ea typeface="맑은 고딕" panose="020B0503020000020004" pitchFamily="50" charset="-127"/>
              </a:rPr>
              <a:t>개발 </a:t>
            </a:r>
            <a:r>
              <a:rPr lang="en-US" altLang="ko-KR" sz="1500" dirty="0">
                <a:latin typeface="맑은 고딕" panose="020B0503020000020004" pitchFamily="50" charset="-127"/>
                <a:ea typeface="맑은 고딕" panose="020B0503020000020004" pitchFamily="50" charset="-127"/>
              </a:rPr>
              <a:t>(</a:t>
            </a:r>
            <a:r>
              <a:rPr lang="ko-KR" altLang="en-US" sz="1500" dirty="0">
                <a:latin typeface="맑은 고딕" panose="020B0503020000020004" pitchFamily="50" charset="-127"/>
                <a:ea typeface="맑은 고딕" panose="020B0503020000020004" pitchFamily="50" charset="-127"/>
              </a:rPr>
              <a:t>자유 구현</a:t>
            </a:r>
            <a:r>
              <a:rPr lang="en-US" altLang="ko-KR" sz="1500" dirty="0">
                <a:latin typeface="맑은 고딕" panose="020B0503020000020004" pitchFamily="50" charset="-127"/>
                <a:ea typeface="맑은 고딕" panose="020B0503020000020004" pitchFamily="50" charset="-127"/>
              </a:rPr>
              <a:t>)</a:t>
            </a:r>
            <a:endParaRPr lang="ko-KR" altLang="en-US" sz="1500" dirty="0">
              <a:latin typeface="맑은 고딕" panose="020B0503020000020004" pitchFamily="50" charset="-127"/>
              <a:ea typeface="맑은 고딕" panose="020B0503020000020004" pitchFamily="50" charset="-127"/>
            </a:endParaRPr>
          </a:p>
        </p:txBody>
      </p:sp>
      <p:cxnSp>
        <p:nvCxnSpPr>
          <p:cNvPr id="18" name="직선 화살표 연결선 17">
            <a:extLst>
              <a:ext uri="{FF2B5EF4-FFF2-40B4-BE49-F238E27FC236}">
                <a16:creationId xmlns:a16="http://schemas.microsoft.com/office/drawing/2014/main" id="{D142A3A5-1ED7-CE68-8308-B73FBF22535E}"/>
              </a:ext>
            </a:extLst>
          </p:cNvPr>
          <p:cNvCxnSpPr>
            <a:cxnSpLocks/>
          </p:cNvCxnSpPr>
          <p:nvPr/>
        </p:nvCxnSpPr>
        <p:spPr>
          <a:xfrm>
            <a:off x="7850879" y="4680541"/>
            <a:ext cx="1845016" cy="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9" name="직선 화살표 연결선 18">
            <a:extLst>
              <a:ext uri="{FF2B5EF4-FFF2-40B4-BE49-F238E27FC236}">
                <a16:creationId xmlns:a16="http://schemas.microsoft.com/office/drawing/2014/main" id="{2BA2BDDA-69B9-B608-9937-A3DA43EC3B2F}"/>
              </a:ext>
            </a:extLst>
          </p:cNvPr>
          <p:cNvCxnSpPr>
            <a:cxnSpLocks/>
          </p:cNvCxnSpPr>
          <p:nvPr/>
        </p:nvCxnSpPr>
        <p:spPr>
          <a:xfrm>
            <a:off x="2861210" y="5791106"/>
            <a:ext cx="1845016" cy="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1" name="TextBox 20">
            <a:extLst>
              <a:ext uri="{FF2B5EF4-FFF2-40B4-BE49-F238E27FC236}">
                <a16:creationId xmlns:a16="http://schemas.microsoft.com/office/drawing/2014/main" id="{21E51293-10C5-AF70-24AC-43061073BF6D}"/>
              </a:ext>
            </a:extLst>
          </p:cNvPr>
          <p:cNvSpPr txBox="1"/>
          <p:nvPr/>
        </p:nvSpPr>
        <p:spPr>
          <a:xfrm>
            <a:off x="7770014" y="4322731"/>
            <a:ext cx="2165131" cy="323165"/>
          </a:xfrm>
          <a:prstGeom prst="rect">
            <a:avLst/>
          </a:prstGeom>
          <a:noFill/>
        </p:spPr>
        <p:txBody>
          <a:bodyPr wrap="square" rtlCol="0">
            <a:spAutoFit/>
          </a:bodyPr>
          <a:lstStyle/>
          <a:p>
            <a:r>
              <a:rPr lang="ko-KR" altLang="en-US" sz="1500" dirty="0">
                <a:latin typeface="맑은 고딕" panose="020B0503020000020004" pitchFamily="50" charset="-127"/>
                <a:ea typeface="맑은 고딕" panose="020B0503020000020004" pitchFamily="50" charset="-127"/>
              </a:rPr>
              <a:t>수정 및 보완  </a:t>
            </a:r>
          </a:p>
        </p:txBody>
      </p:sp>
      <p:sp>
        <p:nvSpPr>
          <p:cNvPr id="22" name="TextBox 21">
            <a:extLst>
              <a:ext uri="{FF2B5EF4-FFF2-40B4-BE49-F238E27FC236}">
                <a16:creationId xmlns:a16="http://schemas.microsoft.com/office/drawing/2014/main" id="{6F7B282E-CE39-D8FE-E561-274DC4902649}"/>
              </a:ext>
            </a:extLst>
          </p:cNvPr>
          <p:cNvSpPr txBox="1"/>
          <p:nvPr/>
        </p:nvSpPr>
        <p:spPr>
          <a:xfrm>
            <a:off x="2809197" y="5385915"/>
            <a:ext cx="2165131" cy="323165"/>
          </a:xfrm>
          <a:prstGeom prst="rect">
            <a:avLst/>
          </a:prstGeom>
          <a:noFill/>
        </p:spPr>
        <p:txBody>
          <a:bodyPr wrap="square" rtlCol="0">
            <a:spAutoFit/>
          </a:bodyPr>
          <a:lstStyle/>
          <a:p>
            <a:r>
              <a:rPr lang="en-US" altLang="ko-KR" sz="1500" dirty="0">
                <a:latin typeface="맑은 고딕" panose="020B0503020000020004" pitchFamily="50" charset="-127"/>
                <a:ea typeface="맑은 고딕" panose="020B0503020000020004" pitchFamily="50" charset="-127"/>
              </a:rPr>
              <a:t>PPT</a:t>
            </a:r>
            <a:r>
              <a:rPr lang="ko-KR" altLang="en-US" sz="1500" dirty="0">
                <a:latin typeface="맑은 고딕" panose="020B0503020000020004" pitchFamily="50" charset="-127"/>
                <a:ea typeface="맑은 고딕" panose="020B0503020000020004" pitchFamily="50" charset="-127"/>
              </a:rPr>
              <a:t>제작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4F873C23-1279-CC15-0326-6E1BE5A23A8B}"/>
              </a:ext>
            </a:extLst>
          </p:cNvPr>
          <p:cNvPicPr>
            <a:picLocks noChangeAspect="1"/>
          </p:cNvPicPr>
          <p:nvPr/>
        </p:nvPicPr>
        <p:blipFill>
          <a:blip r:embed="rId2"/>
          <a:stretch>
            <a:fillRect/>
          </a:stretch>
        </p:blipFill>
        <p:spPr>
          <a:xfrm>
            <a:off x="1677400" y="3670106"/>
            <a:ext cx="9525000" cy="2057400"/>
          </a:xfrm>
          <a:prstGeom prst="rect">
            <a:avLst/>
          </a:prstGeom>
        </p:spPr>
      </p:pic>
      <p:sp>
        <p:nvSpPr>
          <p:cNvPr id="200" name="직사각형 24"/>
          <p:cNvSpPr/>
          <p:nvPr/>
        </p:nvSpPr>
        <p:spPr>
          <a:xfrm>
            <a:off x="0" y="-8640"/>
            <a:ext cx="1277280" cy="6866280"/>
          </a:xfrm>
          <a:prstGeom prst="rect">
            <a:avLst/>
          </a:prstGeom>
          <a:solidFill>
            <a:srgbClr val="97B6D5"/>
          </a:solidFill>
          <a:ln>
            <a:noFill/>
          </a:ln>
        </p:spPr>
        <p:style>
          <a:lnRef idx="2">
            <a:schemeClr val="accent1">
              <a:shade val="50000"/>
            </a:schemeClr>
          </a:lnRef>
          <a:fillRef idx="1">
            <a:schemeClr val="accent1"/>
          </a:fillRef>
          <a:effectRef idx="0">
            <a:schemeClr val="accent1"/>
          </a:effectRef>
          <a:fontRef idx="minor"/>
        </p:style>
      </p:sp>
      <p:pic>
        <p:nvPicPr>
          <p:cNvPr id="204" name="그림 22" descr="벡터그래픽이(가) 표시된 사진&#10;&#10;매우 높은 신뢰도로 생성된 설명"/>
          <p:cNvPicPr/>
          <p:nvPr/>
        </p:nvPicPr>
        <p:blipFill>
          <a:blip r:embed="rId3"/>
          <a:srcRect l="5252" r="5515"/>
          <a:stretch/>
        </p:blipFill>
        <p:spPr>
          <a:xfrm>
            <a:off x="0" y="797400"/>
            <a:ext cx="1277280" cy="1341720"/>
          </a:xfrm>
          <a:prstGeom prst="rect">
            <a:avLst/>
          </a:prstGeom>
          <a:ln w="0">
            <a:noFill/>
          </a:ln>
        </p:spPr>
      </p:pic>
      <p:sp>
        <p:nvSpPr>
          <p:cNvPr id="201" name="TextBox 45"/>
          <p:cNvSpPr/>
          <p:nvPr/>
        </p:nvSpPr>
        <p:spPr>
          <a:xfrm>
            <a:off x="175680" y="87120"/>
            <a:ext cx="1512000" cy="791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4600" b="0" strike="noStrike" spc="-1">
                <a:solidFill>
                  <a:srgbClr val="FFFFFF"/>
                </a:solidFill>
                <a:latin typeface="타이포_쌍문동 B"/>
                <a:ea typeface="타이포_쌍문동 B"/>
              </a:rPr>
              <a:t>03</a:t>
            </a:r>
            <a:endParaRPr lang="en-US" sz="4600" b="0" strike="noStrike" spc="-1">
              <a:latin typeface="Arial"/>
            </a:endParaRPr>
          </a:p>
        </p:txBody>
      </p:sp>
      <p:sp>
        <p:nvSpPr>
          <p:cNvPr id="2" name="TextBox 39">
            <a:extLst>
              <a:ext uri="{FF2B5EF4-FFF2-40B4-BE49-F238E27FC236}">
                <a16:creationId xmlns:a16="http://schemas.microsoft.com/office/drawing/2014/main" id="{F1C073F7-7919-6954-CD0B-BAE186FB683D}"/>
              </a:ext>
            </a:extLst>
          </p:cNvPr>
          <p:cNvSpPr/>
          <p:nvPr/>
        </p:nvSpPr>
        <p:spPr>
          <a:xfrm>
            <a:off x="1375559" y="279720"/>
            <a:ext cx="5646677" cy="47560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pPr>
            <a:r>
              <a:rPr lang="en-US" sz="2500" b="0" strike="noStrike" spc="-1" dirty="0" err="1">
                <a:solidFill>
                  <a:srgbClr val="4578AD"/>
                </a:solidFill>
                <a:latin typeface="타이포_쌍문동 B"/>
                <a:ea typeface="타이포_쌍문동 B"/>
              </a:rPr>
              <a:t>StoryBoard</a:t>
            </a:r>
            <a:r>
              <a:rPr lang="en-US" sz="2500" spc="-1" dirty="0">
                <a:solidFill>
                  <a:srgbClr val="4578AD"/>
                </a:solidFill>
                <a:latin typeface="타이포_쌍문동 B"/>
                <a:ea typeface="타이포_쌍문동 B"/>
              </a:rPr>
              <a:t>(</a:t>
            </a:r>
            <a:r>
              <a:rPr lang="ko-KR" altLang="en-US" sz="2500" spc="-1" dirty="0">
                <a:solidFill>
                  <a:srgbClr val="4578AD"/>
                </a:solidFill>
                <a:latin typeface="타이포_쌍문동 B"/>
                <a:ea typeface="타이포_쌍문동 B"/>
              </a:rPr>
              <a:t>스토리보드</a:t>
            </a:r>
            <a:r>
              <a:rPr lang="en-US" altLang="ko-KR" sz="2500" spc="-1" dirty="0">
                <a:solidFill>
                  <a:srgbClr val="4578AD"/>
                </a:solidFill>
                <a:latin typeface="타이포_쌍문동 B"/>
                <a:ea typeface="타이포_쌍문동 B"/>
              </a:rPr>
              <a:t>)-</a:t>
            </a:r>
            <a:r>
              <a:rPr lang="ko-KR" altLang="en-US" sz="2500" spc="-1" dirty="0">
                <a:solidFill>
                  <a:srgbClr val="4578AD"/>
                </a:solidFill>
                <a:latin typeface="타이포_쌍문동 B"/>
                <a:ea typeface="타이포_쌍문동 B"/>
              </a:rPr>
              <a:t>상품관리</a:t>
            </a:r>
            <a:endParaRPr lang="en-US" sz="2500" b="0" strike="noStrike" spc="-1" dirty="0">
              <a:latin typeface="Arial"/>
            </a:endParaRPr>
          </a:p>
        </p:txBody>
      </p:sp>
      <p:sp>
        <p:nvSpPr>
          <p:cNvPr id="28" name="TextBox 39">
            <a:extLst>
              <a:ext uri="{FF2B5EF4-FFF2-40B4-BE49-F238E27FC236}">
                <a16:creationId xmlns:a16="http://schemas.microsoft.com/office/drawing/2014/main" id="{7BF08AF3-8FD1-C62E-B8E4-CEFC9BF530A0}"/>
              </a:ext>
            </a:extLst>
          </p:cNvPr>
          <p:cNvSpPr/>
          <p:nvPr/>
        </p:nvSpPr>
        <p:spPr>
          <a:xfrm>
            <a:off x="1677400" y="741639"/>
            <a:ext cx="5646677"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pPr>
            <a:r>
              <a:rPr lang="en-US" altLang="ko-KR" b="0" strike="noStrike" spc="-1" dirty="0">
                <a:solidFill>
                  <a:srgbClr val="4578AD"/>
                </a:solidFill>
                <a:latin typeface="타이포_쌍문동 B"/>
                <a:ea typeface="타이포_쌍문동 B"/>
              </a:rPr>
              <a:t>-</a:t>
            </a:r>
            <a:r>
              <a:rPr lang="ko-KR" altLang="en-US" b="0" strike="noStrike" spc="-1" dirty="0">
                <a:solidFill>
                  <a:srgbClr val="4578AD"/>
                </a:solidFill>
                <a:latin typeface="타이포_쌍문동 B"/>
                <a:ea typeface="타이포_쌍문동 B"/>
              </a:rPr>
              <a:t>상품관리</a:t>
            </a:r>
            <a:endParaRPr lang="en-US" b="0" strike="noStrike" spc="-1" dirty="0">
              <a:latin typeface="Arial"/>
            </a:endParaRPr>
          </a:p>
        </p:txBody>
      </p:sp>
      <p:sp>
        <p:nvSpPr>
          <p:cNvPr id="9" name="사다리꼴 8">
            <a:extLst>
              <a:ext uri="{FF2B5EF4-FFF2-40B4-BE49-F238E27FC236}">
                <a16:creationId xmlns:a16="http://schemas.microsoft.com/office/drawing/2014/main" id="{F2DA8D6E-7633-2CC6-9A15-89FC94D894F2}"/>
              </a:ext>
            </a:extLst>
          </p:cNvPr>
          <p:cNvSpPr/>
          <p:nvPr/>
        </p:nvSpPr>
        <p:spPr>
          <a:xfrm>
            <a:off x="2237173" y="3324653"/>
            <a:ext cx="8576289" cy="345453"/>
          </a:xfrm>
          <a:prstGeom prst="trapezoid">
            <a:avLst>
              <a:gd name="adj" fmla="val 273975"/>
            </a:avLst>
          </a:prstGeom>
          <a:gradFill flip="none" rotWithShape="1">
            <a:gsLst>
              <a:gs pos="0">
                <a:schemeClr val="bg1">
                  <a:lumMod val="75000"/>
                </a:schemeClr>
              </a:gs>
              <a:gs pos="50000">
                <a:schemeClr val="bg1">
                  <a:lumMod val="9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 name="그림 3">
            <a:extLst>
              <a:ext uri="{FF2B5EF4-FFF2-40B4-BE49-F238E27FC236}">
                <a16:creationId xmlns:a16="http://schemas.microsoft.com/office/drawing/2014/main" id="{BCCB7E1C-2228-A708-77B1-5591400ADD2A}"/>
              </a:ext>
            </a:extLst>
          </p:cNvPr>
          <p:cNvPicPr>
            <a:picLocks noChangeAspect="1"/>
          </p:cNvPicPr>
          <p:nvPr/>
        </p:nvPicPr>
        <p:blipFill>
          <a:blip r:embed="rId4"/>
          <a:stretch>
            <a:fillRect/>
          </a:stretch>
        </p:blipFill>
        <p:spPr>
          <a:xfrm>
            <a:off x="3359093" y="1157800"/>
            <a:ext cx="6161613" cy="1944331"/>
          </a:xfrm>
          <a:prstGeom prst="rect">
            <a:avLst/>
          </a:prstGeom>
        </p:spPr>
      </p:pic>
      <p:sp>
        <p:nvSpPr>
          <p:cNvPr id="6" name="직사각형 5">
            <a:extLst>
              <a:ext uri="{FF2B5EF4-FFF2-40B4-BE49-F238E27FC236}">
                <a16:creationId xmlns:a16="http://schemas.microsoft.com/office/drawing/2014/main" id="{238AF780-517A-DAEB-E8E2-620FB42C8A31}"/>
              </a:ext>
            </a:extLst>
          </p:cNvPr>
          <p:cNvSpPr/>
          <p:nvPr/>
        </p:nvSpPr>
        <p:spPr>
          <a:xfrm>
            <a:off x="3359093" y="1957692"/>
            <a:ext cx="1124130" cy="34454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
        <p:nvSpPr>
          <p:cNvPr id="16" name="직사각형 15">
            <a:extLst>
              <a:ext uri="{FF2B5EF4-FFF2-40B4-BE49-F238E27FC236}">
                <a16:creationId xmlns:a16="http://schemas.microsoft.com/office/drawing/2014/main" id="{7B18AAED-78DE-D555-1966-0639774E2BA3}"/>
              </a:ext>
            </a:extLst>
          </p:cNvPr>
          <p:cNvSpPr/>
          <p:nvPr/>
        </p:nvSpPr>
        <p:spPr>
          <a:xfrm>
            <a:off x="3761267" y="2546934"/>
            <a:ext cx="5331344" cy="223813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pic>
        <p:nvPicPr>
          <p:cNvPr id="12" name="그림 11">
            <a:extLst>
              <a:ext uri="{FF2B5EF4-FFF2-40B4-BE49-F238E27FC236}">
                <a16:creationId xmlns:a16="http://schemas.microsoft.com/office/drawing/2014/main" id="{DAFDE817-7EAA-DD7B-46C4-91A74333FCDA}"/>
              </a:ext>
            </a:extLst>
          </p:cNvPr>
          <p:cNvPicPr>
            <a:picLocks noChangeAspect="1"/>
          </p:cNvPicPr>
          <p:nvPr/>
        </p:nvPicPr>
        <p:blipFill>
          <a:blip r:embed="rId5"/>
          <a:stretch>
            <a:fillRect/>
          </a:stretch>
        </p:blipFill>
        <p:spPr>
          <a:xfrm>
            <a:off x="3813467" y="2603612"/>
            <a:ext cx="5226944" cy="2124774"/>
          </a:xfrm>
          <a:prstGeom prst="rect">
            <a:avLst/>
          </a:prstGeom>
        </p:spPr>
      </p:pic>
      <p:sp>
        <p:nvSpPr>
          <p:cNvPr id="17" name="직사각형 16">
            <a:extLst>
              <a:ext uri="{FF2B5EF4-FFF2-40B4-BE49-F238E27FC236}">
                <a16:creationId xmlns:a16="http://schemas.microsoft.com/office/drawing/2014/main" id="{5BFF4331-C191-BFDA-1A8A-717EC30942C3}"/>
              </a:ext>
            </a:extLst>
          </p:cNvPr>
          <p:cNvSpPr/>
          <p:nvPr/>
        </p:nvSpPr>
        <p:spPr>
          <a:xfrm>
            <a:off x="9268343" y="5259161"/>
            <a:ext cx="467327" cy="34454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pic>
        <p:nvPicPr>
          <p:cNvPr id="14" name="그림 13">
            <a:extLst>
              <a:ext uri="{FF2B5EF4-FFF2-40B4-BE49-F238E27FC236}">
                <a16:creationId xmlns:a16="http://schemas.microsoft.com/office/drawing/2014/main" id="{E4AA43AD-6739-117A-6E01-34884EF9533A}"/>
              </a:ext>
            </a:extLst>
          </p:cNvPr>
          <p:cNvPicPr>
            <a:picLocks noChangeAspect="1"/>
          </p:cNvPicPr>
          <p:nvPr/>
        </p:nvPicPr>
        <p:blipFill>
          <a:blip r:embed="rId6"/>
          <a:stretch>
            <a:fillRect/>
          </a:stretch>
        </p:blipFill>
        <p:spPr>
          <a:xfrm>
            <a:off x="2025380" y="3419133"/>
            <a:ext cx="9753600" cy="2419350"/>
          </a:xfrm>
          <a:prstGeom prst="rect">
            <a:avLst/>
          </a:prstGeom>
        </p:spPr>
      </p:pic>
      <p:sp>
        <p:nvSpPr>
          <p:cNvPr id="15" name="직사각형 14">
            <a:extLst>
              <a:ext uri="{FF2B5EF4-FFF2-40B4-BE49-F238E27FC236}">
                <a16:creationId xmlns:a16="http://schemas.microsoft.com/office/drawing/2014/main" id="{FF95AED0-6514-83AC-C759-6B8D17E38D76}"/>
              </a:ext>
            </a:extLst>
          </p:cNvPr>
          <p:cNvSpPr/>
          <p:nvPr/>
        </p:nvSpPr>
        <p:spPr>
          <a:xfrm>
            <a:off x="9147319" y="5170724"/>
            <a:ext cx="313768" cy="34454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Tree>
    <p:extLst>
      <p:ext uri="{BB962C8B-B14F-4D97-AF65-F5344CB8AC3E}">
        <p14:creationId xmlns:p14="http://schemas.microsoft.com/office/powerpoint/2010/main" val="1886871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직사각형 24"/>
          <p:cNvSpPr/>
          <p:nvPr/>
        </p:nvSpPr>
        <p:spPr>
          <a:xfrm>
            <a:off x="0" y="-8640"/>
            <a:ext cx="1277280" cy="6866280"/>
          </a:xfrm>
          <a:prstGeom prst="rect">
            <a:avLst/>
          </a:prstGeom>
          <a:solidFill>
            <a:srgbClr val="97B6D5"/>
          </a:solidFill>
          <a:ln>
            <a:noFill/>
          </a:ln>
        </p:spPr>
        <p:style>
          <a:lnRef idx="2">
            <a:schemeClr val="accent1">
              <a:shade val="50000"/>
            </a:schemeClr>
          </a:lnRef>
          <a:fillRef idx="1">
            <a:schemeClr val="accent1"/>
          </a:fillRef>
          <a:effectRef idx="0">
            <a:schemeClr val="accent1"/>
          </a:effectRef>
          <a:fontRef idx="minor"/>
        </p:style>
      </p:sp>
      <p:pic>
        <p:nvPicPr>
          <p:cNvPr id="204" name="그림 22" descr="벡터그래픽이(가) 표시된 사진&#10;&#10;매우 높은 신뢰도로 생성된 설명"/>
          <p:cNvPicPr/>
          <p:nvPr/>
        </p:nvPicPr>
        <p:blipFill>
          <a:blip r:embed="rId2"/>
          <a:srcRect l="5252" r="5515"/>
          <a:stretch/>
        </p:blipFill>
        <p:spPr>
          <a:xfrm>
            <a:off x="0" y="797400"/>
            <a:ext cx="1277280" cy="1341720"/>
          </a:xfrm>
          <a:prstGeom prst="rect">
            <a:avLst/>
          </a:prstGeom>
          <a:ln w="0">
            <a:noFill/>
          </a:ln>
        </p:spPr>
      </p:pic>
      <p:sp>
        <p:nvSpPr>
          <p:cNvPr id="201" name="TextBox 45"/>
          <p:cNvSpPr/>
          <p:nvPr/>
        </p:nvSpPr>
        <p:spPr>
          <a:xfrm>
            <a:off x="175680" y="87120"/>
            <a:ext cx="1512000" cy="791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4600" b="0" strike="noStrike" spc="-1">
                <a:solidFill>
                  <a:srgbClr val="FFFFFF"/>
                </a:solidFill>
                <a:latin typeface="타이포_쌍문동 B"/>
                <a:ea typeface="타이포_쌍문동 B"/>
              </a:rPr>
              <a:t>03</a:t>
            </a:r>
            <a:endParaRPr lang="en-US" sz="4600" b="0" strike="noStrike" spc="-1">
              <a:latin typeface="Arial"/>
            </a:endParaRPr>
          </a:p>
        </p:txBody>
      </p:sp>
      <p:sp>
        <p:nvSpPr>
          <p:cNvPr id="2" name="TextBox 39">
            <a:extLst>
              <a:ext uri="{FF2B5EF4-FFF2-40B4-BE49-F238E27FC236}">
                <a16:creationId xmlns:a16="http://schemas.microsoft.com/office/drawing/2014/main" id="{F1C073F7-7919-6954-CD0B-BAE186FB683D}"/>
              </a:ext>
            </a:extLst>
          </p:cNvPr>
          <p:cNvSpPr/>
          <p:nvPr/>
        </p:nvSpPr>
        <p:spPr>
          <a:xfrm>
            <a:off x="1375559" y="279720"/>
            <a:ext cx="5646677" cy="47560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pPr>
            <a:r>
              <a:rPr lang="en-US" sz="2500" b="0" strike="noStrike" spc="-1" dirty="0" err="1">
                <a:solidFill>
                  <a:srgbClr val="4578AD"/>
                </a:solidFill>
                <a:latin typeface="타이포_쌍문동 B"/>
                <a:ea typeface="타이포_쌍문동 B"/>
              </a:rPr>
              <a:t>StoryBoard</a:t>
            </a:r>
            <a:r>
              <a:rPr lang="en-US" sz="2500" spc="-1" dirty="0">
                <a:solidFill>
                  <a:srgbClr val="4578AD"/>
                </a:solidFill>
                <a:latin typeface="타이포_쌍문동 B"/>
                <a:ea typeface="타이포_쌍문동 B"/>
              </a:rPr>
              <a:t>(</a:t>
            </a:r>
            <a:r>
              <a:rPr lang="ko-KR" altLang="en-US" sz="2500" spc="-1" dirty="0">
                <a:solidFill>
                  <a:srgbClr val="4578AD"/>
                </a:solidFill>
                <a:latin typeface="타이포_쌍문동 B"/>
                <a:ea typeface="타이포_쌍문동 B"/>
              </a:rPr>
              <a:t>스토리보드</a:t>
            </a:r>
            <a:r>
              <a:rPr lang="en-US" altLang="ko-KR" sz="2500" spc="-1" dirty="0">
                <a:solidFill>
                  <a:srgbClr val="4578AD"/>
                </a:solidFill>
                <a:latin typeface="타이포_쌍문동 B"/>
                <a:ea typeface="타이포_쌍문동 B"/>
              </a:rPr>
              <a:t>)-</a:t>
            </a:r>
            <a:r>
              <a:rPr lang="ko-KR" altLang="en-US" sz="2500" spc="-1" dirty="0">
                <a:solidFill>
                  <a:srgbClr val="4578AD"/>
                </a:solidFill>
                <a:latin typeface="타이포_쌍문동 B"/>
                <a:ea typeface="타이포_쌍문동 B"/>
              </a:rPr>
              <a:t>상품관리</a:t>
            </a:r>
            <a:endParaRPr lang="en-US" sz="2500" b="0" strike="noStrike" spc="-1" dirty="0">
              <a:latin typeface="Arial"/>
            </a:endParaRPr>
          </a:p>
        </p:txBody>
      </p:sp>
      <p:sp>
        <p:nvSpPr>
          <p:cNvPr id="28" name="TextBox 39">
            <a:extLst>
              <a:ext uri="{FF2B5EF4-FFF2-40B4-BE49-F238E27FC236}">
                <a16:creationId xmlns:a16="http://schemas.microsoft.com/office/drawing/2014/main" id="{7BF08AF3-8FD1-C62E-B8E4-CEFC9BF530A0}"/>
              </a:ext>
            </a:extLst>
          </p:cNvPr>
          <p:cNvSpPr/>
          <p:nvPr/>
        </p:nvSpPr>
        <p:spPr>
          <a:xfrm>
            <a:off x="1677400" y="741639"/>
            <a:ext cx="5646677"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pPr>
            <a:r>
              <a:rPr lang="en-US" altLang="ko-KR" b="0" strike="noStrike" spc="-1" dirty="0">
                <a:solidFill>
                  <a:srgbClr val="4578AD"/>
                </a:solidFill>
                <a:latin typeface="타이포_쌍문동 B"/>
                <a:ea typeface="타이포_쌍문동 B"/>
              </a:rPr>
              <a:t>-</a:t>
            </a:r>
            <a:r>
              <a:rPr lang="ko-KR" altLang="en-US" b="0" strike="noStrike" spc="-1" dirty="0">
                <a:solidFill>
                  <a:srgbClr val="4578AD"/>
                </a:solidFill>
                <a:latin typeface="타이포_쌍문동 B"/>
                <a:ea typeface="타이포_쌍문동 B"/>
              </a:rPr>
              <a:t>카테고리 관리</a:t>
            </a:r>
            <a:endParaRPr lang="en-US" b="0" strike="noStrike" spc="-1" dirty="0">
              <a:latin typeface="Arial"/>
            </a:endParaRPr>
          </a:p>
        </p:txBody>
      </p:sp>
      <p:sp>
        <p:nvSpPr>
          <p:cNvPr id="9" name="사다리꼴 8">
            <a:extLst>
              <a:ext uri="{FF2B5EF4-FFF2-40B4-BE49-F238E27FC236}">
                <a16:creationId xmlns:a16="http://schemas.microsoft.com/office/drawing/2014/main" id="{F2DA8D6E-7633-2CC6-9A15-89FC94D894F2}"/>
              </a:ext>
            </a:extLst>
          </p:cNvPr>
          <p:cNvSpPr/>
          <p:nvPr/>
        </p:nvSpPr>
        <p:spPr>
          <a:xfrm>
            <a:off x="3429701" y="2364687"/>
            <a:ext cx="5342966" cy="345453"/>
          </a:xfrm>
          <a:prstGeom prst="trapezoid">
            <a:avLst>
              <a:gd name="adj" fmla="val 79346"/>
            </a:avLst>
          </a:prstGeom>
          <a:gradFill flip="none" rotWithShape="1">
            <a:gsLst>
              <a:gs pos="0">
                <a:schemeClr val="bg1">
                  <a:lumMod val="75000"/>
                </a:schemeClr>
              </a:gs>
              <a:gs pos="50000">
                <a:schemeClr val="bg1">
                  <a:lumMod val="9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 name="그림 3">
            <a:extLst>
              <a:ext uri="{FF2B5EF4-FFF2-40B4-BE49-F238E27FC236}">
                <a16:creationId xmlns:a16="http://schemas.microsoft.com/office/drawing/2014/main" id="{BCCB7E1C-2228-A708-77B1-5591400ADD2A}"/>
              </a:ext>
            </a:extLst>
          </p:cNvPr>
          <p:cNvPicPr>
            <a:picLocks noChangeAspect="1"/>
          </p:cNvPicPr>
          <p:nvPr/>
        </p:nvPicPr>
        <p:blipFill>
          <a:blip r:embed="rId3"/>
          <a:stretch>
            <a:fillRect/>
          </a:stretch>
        </p:blipFill>
        <p:spPr>
          <a:xfrm>
            <a:off x="3850699" y="990596"/>
            <a:ext cx="4560516" cy="1439096"/>
          </a:xfrm>
          <a:prstGeom prst="rect">
            <a:avLst/>
          </a:prstGeom>
        </p:spPr>
      </p:pic>
      <p:sp>
        <p:nvSpPr>
          <p:cNvPr id="6" name="직사각형 5">
            <a:extLst>
              <a:ext uri="{FF2B5EF4-FFF2-40B4-BE49-F238E27FC236}">
                <a16:creationId xmlns:a16="http://schemas.microsoft.com/office/drawing/2014/main" id="{238AF780-517A-DAEB-E8E2-620FB42C8A31}"/>
              </a:ext>
            </a:extLst>
          </p:cNvPr>
          <p:cNvSpPr/>
          <p:nvPr/>
        </p:nvSpPr>
        <p:spPr>
          <a:xfrm>
            <a:off x="3850698" y="1854495"/>
            <a:ext cx="828145" cy="25501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pic>
        <p:nvPicPr>
          <p:cNvPr id="7" name="그림 6">
            <a:extLst>
              <a:ext uri="{FF2B5EF4-FFF2-40B4-BE49-F238E27FC236}">
                <a16:creationId xmlns:a16="http://schemas.microsoft.com/office/drawing/2014/main" id="{D6FB683C-D253-D4D4-51A6-1D7D8EEFECDC}"/>
              </a:ext>
            </a:extLst>
          </p:cNvPr>
          <p:cNvPicPr>
            <a:picLocks noChangeAspect="1"/>
          </p:cNvPicPr>
          <p:nvPr/>
        </p:nvPicPr>
        <p:blipFill>
          <a:blip r:embed="rId4"/>
          <a:stretch>
            <a:fillRect/>
          </a:stretch>
        </p:blipFill>
        <p:spPr>
          <a:xfrm>
            <a:off x="3344894" y="2679833"/>
            <a:ext cx="5572125" cy="1123950"/>
          </a:xfrm>
          <a:prstGeom prst="rect">
            <a:avLst/>
          </a:prstGeom>
        </p:spPr>
      </p:pic>
      <p:pic>
        <p:nvPicPr>
          <p:cNvPr id="10" name="그림 9">
            <a:extLst>
              <a:ext uri="{FF2B5EF4-FFF2-40B4-BE49-F238E27FC236}">
                <a16:creationId xmlns:a16="http://schemas.microsoft.com/office/drawing/2014/main" id="{AA969C5A-90B2-C7DD-EE50-4B3228548971}"/>
              </a:ext>
            </a:extLst>
          </p:cNvPr>
          <p:cNvPicPr>
            <a:picLocks noChangeAspect="1"/>
          </p:cNvPicPr>
          <p:nvPr/>
        </p:nvPicPr>
        <p:blipFill>
          <a:blip r:embed="rId5"/>
          <a:stretch>
            <a:fillRect/>
          </a:stretch>
        </p:blipFill>
        <p:spPr>
          <a:xfrm>
            <a:off x="494257" y="4094354"/>
            <a:ext cx="3356442" cy="1013376"/>
          </a:xfrm>
          <a:prstGeom prst="rect">
            <a:avLst/>
          </a:prstGeom>
        </p:spPr>
      </p:pic>
      <p:pic>
        <p:nvPicPr>
          <p:cNvPr id="13" name="그림 12">
            <a:extLst>
              <a:ext uri="{FF2B5EF4-FFF2-40B4-BE49-F238E27FC236}">
                <a16:creationId xmlns:a16="http://schemas.microsoft.com/office/drawing/2014/main" id="{CF056354-845A-1707-2145-8E5D1FEB33B8}"/>
              </a:ext>
            </a:extLst>
          </p:cNvPr>
          <p:cNvPicPr>
            <a:picLocks noChangeAspect="1"/>
          </p:cNvPicPr>
          <p:nvPr/>
        </p:nvPicPr>
        <p:blipFill>
          <a:blip r:embed="rId6"/>
          <a:stretch>
            <a:fillRect/>
          </a:stretch>
        </p:blipFill>
        <p:spPr>
          <a:xfrm>
            <a:off x="2538447" y="5261910"/>
            <a:ext cx="3799075" cy="933878"/>
          </a:xfrm>
          <a:prstGeom prst="rect">
            <a:avLst/>
          </a:prstGeom>
        </p:spPr>
      </p:pic>
      <p:pic>
        <p:nvPicPr>
          <p:cNvPr id="19" name="그림 18">
            <a:extLst>
              <a:ext uri="{FF2B5EF4-FFF2-40B4-BE49-F238E27FC236}">
                <a16:creationId xmlns:a16="http://schemas.microsoft.com/office/drawing/2014/main" id="{C69AC0B7-338C-DD1E-C8B4-E088F7179454}"/>
              </a:ext>
            </a:extLst>
          </p:cNvPr>
          <p:cNvPicPr>
            <a:picLocks noChangeAspect="1"/>
          </p:cNvPicPr>
          <p:nvPr/>
        </p:nvPicPr>
        <p:blipFill>
          <a:blip r:embed="rId7"/>
          <a:stretch>
            <a:fillRect/>
          </a:stretch>
        </p:blipFill>
        <p:spPr>
          <a:xfrm>
            <a:off x="5111866" y="4101840"/>
            <a:ext cx="3505760" cy="1346503"/>
          </a:xfrm>
          <a:prstGeom prst="rect">
            <a:avLst/>
          </a:prstGeom>
        </p:spPr>
      </p:pic>
      <p:pic>
        <p:nvPicPr>
          <p:cNvPr id="21" name="그림 20">
            <a:extLst>
              <a:ext uri="{FF2B5EF4-FFF2-40B4-BE49-F238E27FC236}">
                <a16:creationId xmlns:a16="http://schemas.microsoft.com/office/drawing/2014/main" id="{26C496AA-F47E-DBA8-5397-1620F6FD2D1F}"/>
              </a:ext>
            </a:extLst>
          </p:cNvPr>
          <p:cNvPicPr>
            <a:picLocks noChangeAspect="1"/>
          </p:cNvPicPr>
          <p:nvPr/>
        </p:nvPicPr>
        <p:blipFill>
          <a:blip r:embed="rId8"/>
          <a:stretch>
            <a:fillRect/>
          </a:stretch>
        </p:blipFill>
        <p:spPr>
          <a:xfrm>
            <a:off x="7714725" y="4900778"/>
            <a:ext cx="4044336" cy="1295010"/>
          </a:xfrm>
          <a:prstGeom prst="rect">
            <a:avLst/>
          </a:prstGeom>
        </p:spPr>
      </p:pic>
    </p:spTree>
    <p:extLst>
      <p:ext uri="{BB962C8B-B14F-4D97-AF65-F5344CB8AC3E}">
        <p14:creationId xmlns:p14="http://schemas.microsoft.com/office/powerpoint/2010/main" val="42777328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6D666727-7E1B-8456-D786-D8E778FE36F4}"/>
              </a:ext>
            </a:extLst>
          </p:cNvPr>
          <p:cNvPicPr>
            <a:picLocks noChangeAspect="1"/>
          </p:cNvPicPr>
          <p:nvPr/>
        </p:nvPicPr>
        <p:blipFill>
          <a:blip r:embed="rId2"/>
          <a:stretch>
            <a:fillRect/>
          </a:stretch>
        </p:blipFill>
        <p:spPr>
          <a:xfrm>
            <a:off x="2735074" y="1876202"/>
            <a:ext cx="7431161" cy="525836"/>
          </a:xfrm>
          <a:prstGeom prst="rect">
            <a:avLst/>
          </a:prstGeom>
        </p:spPr>
      </p:pic>
      <p:sp>
        <p:nvSpPr>
          <p:cNvPr id="200" name="직사각형 24"/>
          <p:cNvSpPr/>
          <p:nvPr/>
        </p:nvSpPr>
        <p:spPr>
          <a:xfrm>
            <a:off x="0" y="-8640"/>
            <a:ext cx="1277280" cy="6866280"/>
          </a:xfrm>
          <a:prstGeom prst="rect">
            <a:avLst/>
          </a:prstGeom>
          <a:solidFill>
            <a:srgbClr val="97B6D5"/>
          </a:solidFill>
          <a:ln>
            <a:noFill/>
          </a:ln>
        </p:spPr>
        <p:style>
          <a:lnRef idx="2">
            <a:schemeClr val="accent1">
              <a:shade val="50000"/>
            </a:schemeClr>
          </a:lnRef>
          <a:fillRef idx="1">
            <a:schemeClr val="accent1"/>
          </a:fillRef>
          <a:effectRef idx="0">
            <a:schemeClr val="accent1"/>
          </a:effectRef>
          <a:fontRef idx="minor"/>
        </p:style>
      </p:sp>
      <p:pic>
        <p:nvPicPr>
          <p:cNvPr id="204" name="그림 22" descr="벡터그래픽이(가) 표시된 사진&#10;&#10;매우 높은 신뢰도로 생성된 설명"/>
          <p:cNvPicPr/>
          <p:nvPr/>
        </p:nvPicPr>
        <p:blipFill>
          <a:blip r:embed="rId3"/>
          <a:srcRect l="5252" r="5515"/>
          <a:stretch/>
        </p:blipFill>
        <p:spPr>
          <a:xfrm>
            <a:off x="0" y="797400"/>
            <a:ext cx="1277280" cy="1341720"/>
          </a:xfrm>
          <a:prstGeom prst="rect">
            <a:avLst/>
          </a:prstGeom>
          <a:ln w="0">
            <a:noFill/>
          </a:ln>
        </p:spPr>
      </p:pic>
      <p:sp>
        <p:nvSpPr>
          <p:cNvPr id="201" name="TextBox 45"/>
          <p:cNvSpPr/>
          <p:nvPr/>
        </p:nvSpPr>
        <p:spPr>
          <a:xfrm>
            <a:off x="175680" y="87120"/>
            <a:ext cx="1512000" cy="791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4600" b="0" strike="noStrike" spc="-1">
                <a:solidFill>
                  <a:srgbClr val="FFFFFF"/>
                </a:solidFill>
                <a:latin typeface="타이포_쌍문동 B"/>
                <a:ea typeface="타이포_쌍문동 B"/>
              </a:rPr>
              <a:t>03</a:t>
            </a:r>
            <a:endParaRPr lang="en-US" sz="4600" b="0" strike="noStrike" spc="-1">
              <a:latin typeface="Arial"/>
            </a:endParaRPr>
          </a:p>
        </p:txBody>
      </p:sp>
      <p:sp>
        <p:nvSpPr>
          <p:cNvPr id="2" name="TextBox 39">
            <a:extLst>
              <a:ext uri="{FF2B5EF4-FFF2-40B4-BE49-F238E27FC236}">
                <a16:creationId xmlns:a16="http://schemas.microsoft.com/office/drawing/2014/main" id="{F1C073F7-7919-6954-CD0B-BAE186FB683D}"/>
              </a:ext>
            </a:extLst>
          </p:cNvPr>
          <p:cNvSpPr/>
          <p:nvPr/>
        </p:nvSpPr>
        <p:spPr>
          <a:xfrm>
            <a:off x="1375559" y="279720"/>
            <a:ext cx="5646677" cy="47560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pPr>
            <a:r>
              <a:rPr lang="en-US" sz="2500" b="0" strike="noStrike" spc="-1" dirty="0" err="1">
                <a:solidFill>
                  <a:srgbClr val="4578AD"/>
                </a:solidFill>
                <a:latin typeface="타이포_쌍문동 B"/>
                <a:ea typeface="타이포_쌍문동 B"/>
              </a:rPr>
              <a:t>StoryBoard</a:t>
            </a:r>
            <a:r>
              <a:rPr lang="en-US" sz="2500" spc="-1" dirty="0">
                <a:solidFill>
                  <a:srgbClr val="4578AD"/>
                </a:solidFill>
                <a:latin typeface="타이포_쌍문동 B"/>
                <a:ea typeface="타이포_쌍문동 B"/>
              </a:rPr>
              <a:t>(</a:t>
            </a:r>
            <a:r>
              <a:rPr lang="ko-KR" altLang="en-US" sz="2500" spc="-1" dirty="0">
                <a:solidFill>
                  <a:srgbClr val="4578AD"/>
                </a:solidFill>
                <a:latin typeface="타이포_쌍문동 B"/>
                <a:ea typeface="타이포_쌍문동 B"/>
              </a:rPr>
              <a:t>스토리보드</a:t>
            </a:r>
            <a:r>
              <a:rPr lang="en-US" altLang="ko-KR" sz="2500" spc="-1" dirty="0">
                <a:solidFill>
                  <a:srgbClr val="4578AD"/>
                </a:solidFill>
                <a:latin typeface="타이포_쌍문동 B"/>
                <a:ea typeface="타이포_쌍문동 B"/>
              </a:rPr>
              <a:t>)-</a:t>
            </a:r>
            <a:r>
              <a:rPr lang="ko-KR" altLang="en-US" sz="2500" spc="-1" dirty="0">
                <a:solidFill>
                  <a:srgbClr val="4578AD"/>
                </a:solidFill>
                <a:latin typeface="타이포_쌍문동 B"/>
                <a:ea typeface="타이포_쌍문동 B"/>
              </a:rPr>
              <a:t>고객관리</a:t>
            </a:r>
            <a:endParaRPr lang="en-US" sz="2500" b="0" strike="noStrike" spc="-1" dirty="0">
              <a:latin typeface="Arial"/>
            </a:endParaRPr>
          </a:p>
        </p:txBody>
      </p:sp>
      <p:sp>
        <p:nvSpPr>
          <p:cNvPr id="28" name="TextBox 39">
            <a:extLst>
              <a:ext uri="{FF2B5EF4-FFF2-40B4-BE49-F238E27FC236}">
                <a16:creationId xmlns:a16="http://schemas.microsoft.com/office/drawing/2014/main" id="{7BF08AF3-8FD1-C62E-B8E4-CEFC9BF530A0}"/>
              </a:ext>
            </a:extLst>
          </p:cNvPr>
          <p:cNvSpPr/>
          <p:nvPr/>
        </p:nvSpPr>
        <p:spPr>
          <a:xfrm>
            <a:off x="1677400" y="741639"/>
            <a:ext cx="5646677"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pPr>
            <a:r>
              <a:rPr lang="en-US" altLang="ko-KR" b="0" strike="noStrike" spc="-1" dirty="0">
                <a:solidFill>
                  <a:srgbClr val="4578AD"/>
                </a:solidFill>
                <a:latin typeface="타이포_쌍문동 B"/>
                <a:ea typeface="타이포_쌍문동 B"/>
              </a:rPr>
              <a:t>-</a:t>
            </a:r>
            <a:r>
              <a:rPr lang="ko-KR" altLang="en-US" spc="-1" dirty="0">
                <a:solidFill>
                  <a:srgbClr val="4578AD"/>
                </a:solidFill>
                <a:latin typeface="타이포_쌍문동 B"/>
                <a:ea typeface="타이포_쌍문동 B"/>
              </a:rPr>
              <a:t>고객</a:t>
            </a:r>
            <a:r>
              <a:rPr lang="ko-KR" altLang="en-US" b="0" strike="noStrike" spc="-1" dirty="0">
                <a:solidFill>
                  <a:srgbClr val="4578AD"/>
                </a:solidFill>
                <a:latin typeface="타이포_쌍문동 B"/>
                <a:ea typeface="타이포_쌍문동 B"/>
              </a:rPr>
              <a:t>관리</a:t>
            </a:r>
            <a:endParaRPr lang="en-US" b="0" strike="noStrike" spc="-1" dirty="0">
              <a:latin typeface="Arial"/>
            </a:endParaRPr>
          </a:p>
        </p:txBody>
      </p:sp>
      <p:sp>
        <p:nvSpPr>
          <p:cNvPr id="9" name="사다리꼴 8">
            <a:extLst>
              <a:ext uri="{FF2B5EF4-FFF2-40B4-BE49-F238E27FC236}">
                <a16:creationId xmlns:a16="http://schemas.microsoft.com/office/drawing/2014/main" id="{F2DA8D6E-7633-2CC6-9A15-89FC94D894F2}"/>
              </a:ext>
            </a:extLst>
          </p:cNvPr>
          <p:cNvSpPr/>
          <p:nvPr/>
        </p:nvSpPr>
        <p:spPr>
          <a:xfrm>
            <a:off x="2405682" y="2601695"/>
            <a:ext cx="8089947" cy="345453"/>
          </a:xfrm>
          <a:prstGeom prst="trapezoid">
            <a:avLst>
              <a:gd name="adj" fmla="val 79346"/>
            </a:avLst>
          </a:prstGeom>
          <a:gradFill flip="none" rotWithShape="1">
            <a:gsLst>
              <a:gs pos="0">
                <a:schemeClr val="bg1">
                  <a:lumMod val="75000"/>
                </a:schemeClr>
              </a:gs>
              <a:gs pos="50000">
                <a:schemeClr val="bg1">
                  <a:lumMod val="9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 name="직사각형 5">
            <a:extLst>
              <a:ext uri="{FF2B5EF4-FFF2-40B4-BE49-F238E27FC236}">
                <a16:creationId xmlns:a16="http://schemas.microsoft.com/office/drawing/2014/main" id="{238AF780-517A-DAEB-E8E2-620FB42C8A31}"/>
              </a:ext>
            </a:extLst>
          </p:cNvPr>
          <p:cNvSpPr/>
          <p:nvPr/>
        </p:nvSpPr>
        <p:spPr>
          <a:xfrm>
            <a:off x="6571129" y="2013104"/>
            <a:ext cx="636495" cy="25501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pic>
        <p:nvPicPr>
          <p:cNvPr id="11" name="그림 10">
            <a:extLst>
              <a:ext uri="{FF2B5EF4-FFF2-40B4-BE49-F238E27FC236}">
                <a16:creationId xmlns:a16="http://schemas.microsoft.com/office/drawing/2014/main" id="{5F351CA6-91E3-D232-8A03-691D0FA43862}"/>
              </a:ext>
            </a:extLst>
          </p:cNvPr>
          <p:cNvPicPr>
            <a:picLocks noChangeAspect="1"/>
          </p:cNvPicPr>
          <p:nvPr/>
        </p:nvPicPr>
        <p:blipFill>
          <a:blip r:embed="rId4"/>
          <a:stretch>
            <a:fillRect/>
          </a:stretch>
        </p:blipFill>
        <p:spPr>
          <a:xfrm>
            <a:off x="2071371" y="2947148"/>
            <a:ext cx="8999515" cy="2266276"/>
          </a:xfrm>
          <a:prstGeom prst="rect">
            <a:avLst/>
          </a:prstGeom>
        </p:spPr>
      </p:pic>
    </p:spTree>
    <p:extLst>
      <p:ext uri="{BB962C8B-B14F-4D97-AF65-F5344CB8AC3E}">
        <p14:creationId xmlns:p14="http://schemas.microsoft.com/office/powerpoint/2010/main" val="15279846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6D666727-7E1B-8456-D786-D8E778FE36F4}"/>
              </a:ext>
            </a:extLst>
          </p:cNvPr>
          <p:cNvPicPr>
            <a:picLocks noChangeAspect="1"/>
          </p:cNvPicPr>
          <p:nvPr/>
        </p:nvPicPr>
        <p:blipFill>
          <a:blip r:embed="rId2"/>
          <a:stretch>
            <a:fillRect/>
          </a:stretch>
        </p:blipFill>
        <p:spPr>
          <a:xfrm>
            <a:off x="2735074" y="1876202"/>
            <a:ext cx="7431161" cy="525836"/>
          </a:xfrm>
          <a:prstGeom prst="rect">
            <a:avLst/>
          </a:prstGeom>
        </p:spPr>
      </p:pic>
      <p:sp>
        <p:nvSpPr>
          <p:cNvPr id="200" name="직사각형 24"/>
          <p:cNvSpPr/>
          <p:nvPr/>
        </p:nvSpPr>
        <p:spPr>
          <a:xfrm>
            <a:off x="0" y="-8640"/>
            <a:ext cx="1277280" cy="6866280"/>
          </a:xfrm>
          <a:prstGeom prst="rect">
            <a:avLst/>
          </a:prstGeom>
          <a:solidFill>
            <a:srgbClr val="97B6D5"/>
          </a:solidFill>
          <a:ln>
            <a:noFill/>
          </a:ln>
        </p:spPr>
        <p:style>
          <a:lnRef idx="2">
            <a:schemeClr val="accent1">
              <a:shade val="50000"/>
            </a:schemeClr>
          </a:lnRef>
          <a:fillRef idx="1">
            <a:schemeClr val="accent1"/>
          </a:fillRef>
          <a:effectRef idx="0">
            <a:schemeClr val="accent1"/>
          </a:effectRef>
          <a:fontRef idx="minor"/>
        </p:style>
      </p:sp>
      <p:pic>
        <p:nvPicPr>
          <p:cNvPr id="204" name="그림 22" descr="벡터그래픽이(가) 표시된 사진&#10;&#10;매우 높은 신뢰도로 생성된 설명"/>
          <p:cNvPicPr/>
          <p:nvPr/>
        </p:nvPicPr>
        <p:blipFill>
          <a:blip r:embed="rId3"/>
          <a:srcRect l="5252" r="5515"/>
          <a:stretch/>
        </p:blipFill>
        <p:spPr>
          <a:xfrm>
            <a:off x="0" y="797400"/>
            <a:ext cx="1277280" cy="1341720"/>
          </a:xfrm>
          <a:prstGeom prst="rect">
            <a:avLst/>
          </a:prstGeom>
          <a:ln w="0">
            <a:noFill/>
          </a:ln>
        </p:spPr>
      </p:pic>
      <p:sp>
        <p:nvSpPr>
          <p:cNvPr id="201" name="TextBox 45"/>
          <p:cNvSpPr/>
          <p:nvPr/>
        </p:nvSpPr>
        <p:spPr>
          <a:xfrm>
            <a:off x="175680" y="87120"/>
            <a:ext cx="1512000" cy="791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4600" b="0" strike="noStrike" spc="-1">
                <a:solidFill>
                  <a:srgbClr val="FFFFFF"/>
                </a:solidFill>
                <a:latin typeface="타이포_쌍문동 B"/>
                <a:ea typeface="타이포_쌍문동 B"/>
              </a:rPr>
              <a:t>03</a:t>
            </a:r>
            <a:endParaRPr lang="en-US" sz="4600" b="0" strike="noStrike" spc="-1">
              <a:latin typeface="Arial"/>
            </a:endParaRPr>
          </a:p>
        </p:txBody>
      </p:sp>
      <p:sp>
        <p:nvSpPr>
          <p:cNvPr id="2" name="TextBox 39">
            <a:extLst>
              <a:ext uri="{FF2B5EF4-FFF2-40B4-BE49-F238E27FC236}">
                <a16:creationId xmlns:a16="http://schemas.microsoft.com/office/drawing/2014/main" id="{F1C073F7-7919-6954-CD0B-BAE186FB683D}"/>
              </a:ext>
            </a:extLst>
          </p:cNvPr>
          <p:cNvSpPr/>
          <p:nvPr/>
        </p:nvSpPr>
        <p:spPr>
          <a:xfrm>
            <a:off x="1375559" y="279720"/>
            <a:ext cx="5646677" cy="47560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pPr>
            <a:r>
              <a:rPr lang="en-US" sz="2500" b="0" strike="noStrike" spc="-1" dirty="0" err="1">
                <a:solidFill>
                  <a:srgbClr val="4578AD"/>
                </a:solidFill>
                <a:latin typeface="타이포_쌍문동 B"/>
                <a:ea typeface="타이포_쌍문동 B"/>
              </a:rPr>
              <a:t>StoryBoard</a:t>
            </a:r>
            <a:r>
              <a:rPr lang="en-US" sz="2500" spc="-1" dirty="0">
                <a:solidFill>
                  <a:srgbClr val="4578AD"/>
                </a:solidFill>
                <a:latin typeface="타이포_쌍문동 B"/>
                <a:ea typeface="타이포_쌍문동 B"/>
              </a:rPr>
              <a:t>(</a:t>
            </a:r>
            <a:r>
              <a:rPr lang="ko-KR" altLang="en-US" sz="2500" spc="-1" dirty="0">
                <a:solidFill>
                  <a:srgbClr val="4578AD"/>
                </a:solidFill>
                <a:latin typeface="타이포_쌍문동 B"/>
                <a:ea typeface="타이포_쌍문동 B"/>
              </a:rPr>
              <a:t>스토리보드</a:t>
            </a:r>
            <a:r>
              <a:rPr lang="en-US" altLang="ko-KR" sz="2500" spc="-1" dirty="0">
                <a:solidFill>
                  <a:srgbClr val="4578AD"/>
                </a:solidFill>
                <a:latin typeface="타이포_쌍문동 B"/>
                <a:ea typeface="타이포_쌍문동 B"/>
              </a:rPr>
              <a:t>)-</a:t>
            </a:r>
            <a:r>
              <a:rPr lang="ko-KR" altLang="en-US" sz="2500" spc="-1" dirty="0">
                <a:solidFill>
                  <a:srgbClr val="4578AD"/>
                </a:solidFill>
                <a:latin typeface="타이포_쌍문동 B"/>
                <a:ea typeface="타이포_쌍문동 B"/>
              </a:rPr>
              <a:t>주문관리</a:t>
            </a:r>
            <a:endParaRPr lang="en-US" sz="2500" b="0" strike="noStrike" spc="-1" dirty="0">
              <a:latin typeface="Arial"/>
            </a:endParaRPr>
          </a:p>
        </p:txBody>
      </p:sp>
      <p:sp>
        <p:nvSpPr>
          <p:cNvPr id="28" name="TextBox 39">
            <a:extLst>
              <a:ext uri="{FF2B5EF4-FFF2-40B4-BE49-F238E27FC236}">
                <a16:creationId xmlns:a16="http://schemas.microsoft.com/office/drawing/2014/main" id="{7BF08AF3-8FD1-C62E-B8E4-CEFC9BF530A0}"/>
              </a:ext>
            </a:extLst>
          </p:cNvPr>
          <p:cNvSpPr/>
          <p:nvPr/>
        </p:nvSpPr>
        <p:spPr>
          <a:xfrm>
            <a:off x="1677400" y="741639"/>
            <a:ext cx="5646677" cy="36787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pPr>
            <a:r>
              <a:rPr lang="en-US" altLang="ko-KR" b="0" strike="noStrike" spc="-1" dirty="0">
                <a:solidFill>
                  <a:srgbClr val="4578AD"/>
                </a:solidFill>
                <a:latin typeface="타이포_쌍문동 B"/>
                <a:ea typeface="타이포_쌍문동 B"/>
              </a:rPr>
              <a:t>-</a:t>
            </a:r>
            <a:r>
              <a:rPr lang="ko-KR" altLang="en-US" b="0" strike="noStrike" spc="-1" dirty="0">
                <a:solidFill>
                  <a:srgbClr val="4578AD"/>
                </a:solidFill>
                <a:latin typeface="타이포_쌍문동 B"/>
                <a:ea typeface="타이포_쌍문동 B"/>
              </a:rPr>
              <a:t>주문관리</a:t>
            </a:r>
            <a:endParaRPr lang="en-US" b="0" strike="noStrike" spc="-1" dirty="0">
              <a:latin typeface="Arial"/>
            </a:endParaRPr>
          </a:p>
        </p:txBody>
      </p:sp>
      <p:sp>
        <p:nvSpPr>
          <p:cNvPr id="9" name="사다리꼴 8">
            <a:extLst>
              <a:ext uri="{FF2B5EF4-FFF2-40B4-BE49-F238E27FC236}">
                <a16:creationId xmlns:a16="http://schemas.microsoft.com/office/drawing/2014/main" id="{F2DA8D6E-7633-2CC6-9A15-89FC94D894F2}"/>
              </a:ext>
            </a:extLst>
          </p:cNvPr>
          <p:cNvSpPr/>
          <p:nvPr/>
        </p:nvSpPr>
        <p:spPr>
          <a:xfrm>
            <a:off x="1999129" y="2601696"/>
            <a:ext cx="8982635" cy="512962"/>
          </a:xfrm>
          <a:prstGeom prst="trapezoid">
            <a:avLst>
              <a:gd name="adj" fmla="val 79346"/>
            </a:avLst>
          </a:prstGeom>
          <a:gradFill flip="none" rotWithShape="1">
            <a:gsLst>
              <a:gs pos="0">
                <a:schemeClr val="bg1">
                  <a:lumMod val="75000"/>
                </a:schemeClr>
              </a:gs>
              <a:gs pos="50000">
                <a:schemeClr val="bg1">
                  <a:lumMod val="9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 name="직사각형 5">
            <a:extLst>
              <a:ext uri="{FF2B5EF4-FFF2-40B4-BE49-F238E27FC236}">
                <a16:creationId xmlns:a16="http://schemas.microsoft.com/office/drawing/2014/main" id="{238AF780-517A-DAEB-E8E2-620FB42C8A31}"/>
              </a:ext>
            </a:extLst>
          </p:cNvPr>
          <p:cNvSpPr/>
          <p:nvPr/>
        </p:nvSpPr>
        <p:spPr>
          <a:xfrm>
            <a:off x="8068235" y="1998178"/>
            <a:ext cx="636495" cy="25501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pic>
        <p:nvPicPr>
          <p:cNvPr id="4" name="그림 3">
            <a:extLst>
              <a:ext uri="{FF2B5EF4-FFF2-40B4-BE49-F238E27FC236}">
                <a16:creationId xmlns:a16="http://schemas.microsoft.com/office/drawing/2014/main" id="{771C9500-20D7-0785-8914-9A9BECB3D92D}"/>
              </a:ext>
            </a:extLst>
          </p:cNvPr>
          <p:cNvPicPr>
            <a:picLocks noChangeAspect="1"/>
          </p:cNvPicPr>
          <p:nvPr/>
        </p:nvPicPr>
        <p:blipFill>
          <a:blip r:embed="rId4"/>
          <a:stretch>
            <a:fillRect/>
          </a:stretch>
        </p:blipFill>
        <p:spPr>
          <a:xfrm>
            <a:off x="1895753" y="3487620"/>
            <a:ext cx="9450459" cy="1820805"/>
          </a:xfrm>
          <a:prstGeom prst="rect">
            <a:avLst/>
          </a:prstGeom>
        </p:spPr>
      </p:pic>
      <p:sp>
        <p:nvSpPr>
          <p:cNvPr id="7" name="직사각형 6">
            <a:extLst>
              <a:ext uri="{FF2B5EF4-FFF2-40B4-BE49-F238E27FC236}">
                <a16:creationId xmlns:a16="http://schemas.microsoft.com/office/drawing/2014/main" id="{C74CB4A8-7961-FF95-54B0-7443865CCE20}"/>
              </a:ext>
            </a:extLst>
          </p:cNvPr>
          <p:cNvSpPr/>
          <p:nvPr/>
        </p:nvSpPr>
        <p:spPr>
          <a:xfrm>
            <a:off x="8919882" y="4809304"/>
            <a:ext cx="869577" cy="25501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pic>
        <p:nvPicPr>
          <p:cNvPr id="10" name="그림 9">
            <a:extLst>
              <a:ext uri="{FF2B5EF4-FFF2-40B4-BE49-F238E27FC236}">
                <a16:creationId xmlns:a16="http://schemas.microsoft.com/office/drawing/2014/main" id="{B4F83AB2-88AD-A37B-3D83-07AAB5F2288A}"/>
              </a:ext>
            </a:extLst>
          </p:cNvPr>
          <p:cNvPicPr>
            <a:picLocks noChangeAspect="1"/>
          </p:cNvPicPr>
          <p:nvPr/>
        </p:nvPicPr>
        <p:blipFill>
          <a:blip r:embed="rId5"/>
          <a:stretch>
            <a:fillRect/>
          </a:stretch>
        </p:blipFill>
        <p:spPr>
          <a:xfrm>
            <a:off x="376237" y="2243137"/>
            <a:ext cx="11439525" cy="2371725"/>
          </a:xfrm>
          <a:prstGeom prst="rect">
            <a:avLst/>
          </a:prstGeom>
        </p:spPr>
      </p:pic>
      <p:sp>
        <p:nvSpPr>
          <p:cNvPr id="12" name="직사각형 11">
            <a:extLst>
              <a:ext uri="{FF2B5EF4-FFF2-40B4-BE49-F238E27FC236}">
                <a16:creationId xmlns:a16="http://schemas.microsoft.com/office/drawing/2014/main" id="{7D6C2106-36B5-0BD5-E936-05154077AA6A}"/>
              </a:ext>
            </a:extLst>
          </p:cNvPr>
          <p:cNvSpPr/>
          <p:nvPr/>
        </p:nvSpPr>
        <p:spPr>
          <a:xfrm>
            <a:off x="7718612" y="4078942"/>
            <a:ext cx="869577" cy="28020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Tree>
    <p:extLst>
      <p:ext uri="{BB962C8B-B14F-4D97-AF65-F5344CB8AC3E}">
        <p14:creationId xmlns:p14="http://schemas.microsoft.com/office/powerpoint/2010/main" val="2555121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직사각형 24"/>
          <p:cNvSpPr/>
          <p:nvPr/>
        </p:nvSpPr>
        <p:spPr>
          <a:xfrm>
            <a:off x="0" y="-8640"/>
            <a:ext cx="1277280" cy="6866280"/>
          </a:xfrm>
          <a:prstGeom prst="rect">
            <a:avLst/>
          </a:prstGeom>
          <a:solidFill>
            <a:srgbClr val="97B6D5"/>
          </a:solidFill>
          <a:ln>
            <a:noFill/>
          </a:ln>
        </p:spPr>
        <p:style>
          <a:lnRef idx="2">
            <a:schemeClr val="accent1">
              <a:shade val="50000"/>
            </a:schemeClr>
          </a:lnRef>
          <a:fillRef idx="1">
            <a:schemeClr val="accent1"/>
          </a:fillRef>
          <a:effectRef idx="0">
            <a:schemeClr val="accent1"/>
          </a:effectRef>
          <a:fontRef idx="minor"/>
        </p:style>
      </p:sp>
      <p:sp>
        <p:nvSpPr>
          <p:cNvPr id="201" name="TextBox 45"/>
          <p:cNvSpPr/>
          <p:nvPr/>
        </p:nvSpPr>
        <p:spPr>
          <a:xfrm>
            <a:off x="175680" y="87120"/>
            <a:ext cx="1512000" cy="791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4600" b="0" strike="noStrike" spc="-1" dirty="0">
                <a:solidFill>
                  <a:srgbClr val="FFFFFF"/>
                </a:solidFill>
                <a:latin typeface="타이포_쌍문동 B"/>
                <a:ea typeface="타이포_쌍문동 B"/>
              </a:rPr>
              <a:t>05</a:t>
            </a:r>
            <a:endParaRPr lang="en-US" sz="4600" b="0" strike="noStrike" spc="-1" dirty="0">
              <a:latin typeface="Arial"/>
            </a:endParaRPr>
          </a:p>
        </p:txBody>
      </p:sp>
      <p:sp>
        <p:nvSpPr>
          <p:cNvPr id="202" name="TextBox 47"/>
          <p:cNvSpPr/>
          <p:nvPr/>
        </p:nvSpPr>
        <p:spPr>
          <a:xfrm>
            <a:off x="2130158" y="2383730"/>
            <a:ext cx="5329800" cy="55254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altLang="ko-KR" sz="3000" b="1" spc="-1" dirty="0">
                <a:solidFill>
                  <a:srgbClr val="4578AD"/>
                </a:solidFill>
                <a:latin typeface="타이포_쌍문동 B"/>
                <a:ea typeface="타이포_쌍문동 B"/>
              </a:rPr>
              <a:t>05. </a:t>
            </a:r>
            <a:r>
              <a:rPr lang="ko-KR" altLang="en-US" sz="3000" b="1" spc="-1" dirty="0">
                <a:solidFill>
                  <a:srgbClr val="4578AD"/>
                </a:solidFill>
                <a:latin typeface="타이포_쌍문동 B"/>
                <a:ea typeface="타이포_쌍문동 B"/>
              </a:rPr>
              <a:t>후기</a:t>
            </a:r>
            <a:endParaRPr lang="en-US" sz="3000" b="1" strike="noStrike" spc="-1" dirty="0">
              <a:latin typeface="Arial"/>
            </a:endParaRPr>
          </a:p>
        </p:txBody>
      </p:sp>
      <p:pic>
        <p:nvPicPr>
          <p:cNvPr id="204" name="그림 22" descr="벡터그래픽이(가) 표시된 사진&#10;&#10;매우 높은 신뢰도로 생성된 설명"/>
          <p:cNvPicPr/>
          <p:nvPr/>
        </p:nvPicPr>
        <p:blipFill>
          <a:blip r:embed="rId2"/>
          <a:srcRect l="5252" r="5515"/>
          <a:stretch/>
        </p:blipFill>
        <p:spPr>
          <a:xfrm>
            <a:off x="0" y="797400"/>
            <a:ext cx="1277280" cy="1341720"/>
          </a:xfrm>
          <a:prstGeom prst="rect">
            <a:avLst/>
          </a:prstGeom>
          <a:ln w="0">
            <a:noFill/>
          </a:ln>
        </p:spPr>
      </p:pic>
      <p:sp>
        <p:nvSpPr>
          <p:cNvPr id="4" name="도형 3">
            <a:extLst>
              <a:ext uri="{FF2B5EF4-FFF2-40B4-BE49-F238E27FC236}">
                <a16:creationId xmlns:a16="http://schemas.microsoft.com/office/drawing/2014/main" id="{88F55805-6C1F-6E2D-8BD1-5FD0780E8884}"/>
              </a:ext>
            </a:extLst>
          </p:cNvPr>
          <p:cNvSpPr>
            <a:spLocks/>
          </p:cNvSpPr>
          <p:nvPr/>
        </p:nvSpPr>
        <p:spPr>
          <a:xfrm>
            <a:off x="1764620" y="3184843"/>
            <a:ext cx="9394612" cy="180261"/>
          </a:xfrm>
          <a:prstGeom prst="rect">
            <a:avLst/>
          </a:prstGeom>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a:lnSpc>
                <a:spcPct val="100000"/>
              </a:lnSpc>
              <a:spcBef>
                <a:spcPts val="0"/>
              </a:spcBef>
              <a:spcAft>
                <a:spcPts val="0"/>
              </a:spcAft>
              <a:buFontTx/>
              <a:buNone/>
            </a:pPr>
            <a:endParaRPr lang="ko-KR" altLang="en-US" sz="1800" b="0" cap="none" dirty="0">
              <a:latin typeface="맑은 고딕" charset="0"/>
              <a:ea typeface="맑은 고딕" charset="0"/>
            </a:endParaRPr>
          </a:p>
        </p:txBody>
      </p:sp>
    </p:spTree>
    <p:extLst>
      <p:ext uri="{BB962C8B-B14F-4D97-AF65-F5344CB8AC3E}">
        <p14:creationId xmlns:p14="http://schemas.microsoft.com/office/powerpoint/2010/main" val="9931104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사각형: 둥근 모서리 22"/>
          <p:cNvSpPr/>
          <p:nvPr/>
        </p:nvSpPr>
        <p:spPr>
          <a:xfrm>
            <a:off x="2073960" y="1031760"/>
            <a:ext cx="3624840" cy="500400"/>
          </a:xfrm>
          <a:prstGeom prst="roundRect">
            <a:avLst>
              <a:gd name="adj" fmla="val 16667"/>
            </a:avLst>
          </a:prstGeom>
          <a:solidFill>
            <a:srgbClr val="F2F3EE"/>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ko-KR" altLang="en-US" sz="2500" b="0" strike="noStrike" spc="-1" dirty="0">
                <a:solidFill>
                  <a:srgbClr val="404040"/>
                </a:solidFill>
                <a:latin typeface="Sitka Banner Semibold" panose="020B0604020202020204" pitchFamily="2" charset="0"/>
                <a:ea typeface="나눔스퀘어 ExtraBold"/>
              </a:rPr>
              <a:t>전범수</a:t>
            </a:r>
            <a:endParaRPr lang="en-US" sz="2500" b="0" strike="noStrike" spc="-1" dirty="0">
              <a:latin typeface="Sitka Banner Semibold" panose="020B0604020202020204" pitchFamily="2" charset="0"/>
            </a:endParaRPr>
          </a:p>
        </p:txBody>
      </p:sp>
      <p:sp>
        <p:nvSpPr>
          <p:cNvPr id="207" name="직사각형 3"/>
          <p:cNvSpPr/>
          <p:nvPr/>
        </p:nvSpPr>
        <p:spPr>
          <a:xfrm>
            <a:off x="0" y="-8640"/>
            <a:ext cx="1277280" cy="6866280"/>
          </a:xfrm>
          <a:prstGeom prst="rect">
            <a:avLst/>
          </a:prstGeom>
          <a:solidFill>
            <a:srgbClr val="97B6D5"/>
          </a:solidFill>
          <a:ln>
            <a:noFill/>
          </a:ln>
        </p:spPr>
        <p:style>
          <a:lnRef idx="2">
            <a:schemeClr val="accent1">
              <a:shade val="50000"/>
            </a:schemeClr>
          </a:lnRef>
          <a:fillRef idx="1">
            <a:schemeClr val="accent1"/>
          </a:fillRef>
          <a:effectRef idx="0">
            <a:schemeClr val="accent1"/>
          </a:effectRef>
          <a:fontRef idx="minor"/>
        </p:style>
      </p:sp>
      <p:sp>
        <p:nvSpPr>
          <p:cNvPr id="208" name="TextBox 4"/>
          <p:cNvSpPr/>
          <p:nvPr/>
        </p:nvSpPr>
        <p:spPr>
          <a:xfrm>
            <a:off x="175680" y="87120"/>
            <a:ext cx="1512000" cy="791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4600" b="0" strike="noStrike" spc="-1" dirty="0">
                <a:solidFill>
                  <a:srgbClr val="FFFFFF"/>
                </a:solidFill>
                <a:latin typeface="타이포_쌍문동 B"/>
                <a:ea typeface="타이포_쌍문동 B"/>
              </a:rPr>
              <a:t>05</a:t>
            </a:r>
            <a:endParaRPr lang="en-US" sz="4600" b="0" strike="noStrike" spc="-1" dirty="0">
              <a:latin typeface="Arial"/>
            </a:endParaRPr>
          </a:p>
        </p:txBody>
      </p:sp>
      <p:sp>
        <p:nvSpPr>
          <p:cNvPr id="209" name="TextBox 5"/>
          <p:cNvSpPr/>
          <p:nvPr/>
        </p:nvSpPr>
        <p:spPr>
          <a:xfrm>
            <a:off x="1402200" y="280800"/>
            <a:ext cx="7908120" cy="471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ko-KR" altLang="en-US" sz="2500" b="0" strike="noStrike" spc="-1" dirty="0">
                <a:solidFill>
                  <a:srgbClr val="4578AD"/>
                </a:solidFill>
                <a:latin typeface="타이포_쌍문동 B"/>
                <a:ea typeface="타이포_쌍문동 B"/>
              </a:rPr>
              <a:t>후기</a:t>
            </a:r>
            <a:endParaRPr lang="en-US" sz="2500" b="0" strike="noStrike" spc="-1" dirty="0">
              <a:latin typeface="Arial"/>
            </a:endParaRPr>
          </a:p>
        </p:txBody>
      </p:sp>
      <p:pic>
        <p:nvPicPr>
          <p:cNvPr id="210" name="그림 8" descr="벡터그래픽이(가) 표시된 사진&#10;&#10;매우 높은 신뢰도로 생성된 설명"/>
          <p:cNvPicPr/>
          <p:nvPr/>
        </p:nvPicPr>
        <p:blipFill>
          <a:blip r:embed="rId3"/>
          <a:stretch/>
        </p:blipFill>
        <p:spPr>
          <a:xfrm>
            <a:off x="1855440" y="1028160"/>
            <a:ext cx="526320" cy="526320"/>
          </a:xfrm>
          <a:prstGeom prst="rect">
            <a:avLst/>
          </a:prstGeom>
          <a:ln w="0">
            <a:noFill/>
          </a:ln>
        </p:spPr>
      </p:pic>
      <p:sp>
        <p:nvSpPr>
          <p:cNvPr id="211" name="말풍선: 모서리가 둥근 사각형 9"/>
          <p:cNvSpPr/>
          <p:nvPr/>
        </p:nvSpPr>
        <p:spPr>
          <a:xfrm>
            <a:off x="1968480" y="1654919"/>
            <a:ext cx="9172080" cy="1558797"/>
          </a:xfrm>
          <a:prstGeom prst="wedgeRoundRectCallout">
            <a:avLst>
              <a:gd name="adj1" fmla="val -51833"/>
              <a:gd name="adj2" fmla="val -22147"/>
              <a:gd name="adj3" fmla="val 16667"/>
            </a:avLst>
          </a:prstGeom>
          <a:solidFill>
            <a:srgbClr val="FFEBAB"/>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50000"/>
              </a:lnSpc>
            </a:pPr>
            <a:r>
              <a:rPr lang="en-US" sz="1250" spc="-1" dirty="0">
                <a:solidFill>
                  <a:srgbClr val="323232"/>
                </a:solidFill>
                <a:latin typeface="나눔스퀘어 Bold"/>
              </a:rPr>
              <a:t> </a:t>
            </a:r>
            <a:r>
              <a:rPr lang="ko-KR" altLang="en-US" sz="1250" spc="-1" dirty="0">
                <a:solidFill>
                  <a:srgbClr val="323232"/>
                </a:solidFill>
                <a:latin typeface="나눔스퀘어 Bold"/>
              </a:rPr>
              <a:t>이러한 프로젝트 자체가 처음이다 보니 사이트 기능 분석부터 </a:t>
            </a:r>
            <a:r>
              <a:rPr lang="en-US" altLang="ko-KR" sz="1250" spc="-1" dirty="0">
                <a:solidFill>
                  <a:srgbClr val="323232"/>
                </a:solidFill>
                <a:latin typeface="나눔스퀘어 Bold"/>
              </a:rPr>
              <a:t>DB </a:t>
            </a:r>
            <a:r>
              <a:rPr lang="ko-KR" altLang="en-US" sz="1250" spc="-1" dirty="0">
                <a:solidFill>
                  <a:srgbClr val="323232"/>
                </a:solidFill>
                <a:latin typeface="나눔스퀘어 Bold"/>
              </a:rPr>
              <a:t>설계 까지가 가장 어렵고 힘들다고 느꼈던 것 같습니다</a:t>
            </a:r>
            <a:r>
              <a:rPr lang="en-US" altLang="ko-KR" sz="1250" spc="-1" dirty="0">
                <a:solidFill>
                  <a:srgbClr val="323232"/>
                </a:solidFill>
                <a:latin typeface="나눔스퀘어 Bold"/>
              </a:rPr>
              <a:t>. </a:t>
            </a:r>
            <a:r>
              <a:rPr lang="ko-KR" altLang="en-US" sz="1250" spc="-1" dirty="0">
                <a:solidFill>
                  <a:srgbClr val="323232"/>
                </a:solidFill>
                <a:latin typeface="나눔스퀘어 Bold"/>
              </a:rPr>
              <a:t>전체적인 프로젝트의 흐름이 쉽게 그려지지 않다 보니 불안함이 더 크게 느껴졌습니다</a:t>
            </a:r>
            <a:r>
              <a:rPr lang="en-US" altLang="ko-KR" sz="1250" spc="-1" dirty="0">
                <a:solidFill>
                  <a:srgbClr val="323232"/>
                </a:solidFill>
                <a:latin typeface="나눔스퀘어 Bold"/>
              </a:rPr>
              <a:t>. </a:t>
            </a:r>
            <a:r>
              <a:rPr lang="ko-KR" altLang="en-US" sz="1250" spc="-1" dirty="0">
                <a:solidFill>
                  <a:srgbClr val="323232"/>
                </a:solidFill>
                <a:latin typeface="나눔스퀘어 Bold"/>
              </a:rPr>
              <a:t>또한 </a:t>
            </a:r>
            <a:r>
              <a:rPr lang="en-US" altLang="ko-KR" sz="1250" spc="-1" dirty="0">
                <a:solidFill>
                  <a:srgbClr val="323232"/>
                </a:solidFill>
                <a:latin typeface="나눔스퀘어 Bold"/>
              </a:rPr>
              <a:t>DB</a:t>
            </a:r>
            <a:r>
              <a:rPr lang="ko-KR" altLang="en-US" sz="1250" spc="-1" dirty="0">
                <a:solidFill>
                  <a:srgbClr val="323232"/>
                </a:solidFill>
                <a:latin typeface="나눔스퀘어 Bold"/>
              </a:rPr>
              <a:t>가 중요하다는 것은 알고 있었지만 이렇게 코드를 짜는 것 까지 영향을 많이 미치는지  몰랐습니다</a:t>
            </a:r>
            <a:r>
              <a:rPr lang="en-US" altLang="ko-KR" sz="1250" spc="-1" dirty="0">
                <a:solidFill>
                  <a:srgbClr val="323232"/>
                </a:solidFill>
                <a:latin typeface="나눔스퀘어 Bold"/>
              </a:rPr>
              <a:t>. </a:t>
            </a:r>
            <a:r>
              <a:rPr lang="ko-KR" altLang="en-US" sz="1250" spc="-1" dirty="0">
                <a:solidFill>
                  <a:srgbClr val="323232"/>
                </a:solidFill>
                <a:latin typeface="나눔스퀘어 Bold"/>
              </a:rPr>
              <a:t>다음 이와 같은 프로젝트를 실시할 때는 </a:t>
            </a:r>
            <a:r>
              <a:rPr lang="en-US" altLang="ko-KR" sz="1250" spc="-1" dirty="0">
                <a:solidFill>
                  <a:srgbClr val="323232"/>
                </a:solidFill>
                <a:latin typeface="나눔스퀘어 Bold"/>
              </a:rPr>
              <a:t>DB</a:t>
            </a:r>
            <a:r>
              <a:rPr lang="ko-KR" altLang="en-US" sz="1250" spc="-1" dirty="0">
                <a:solidFill>
                  <a:srgbClr val="323232"/>
                </a:solidFill>
                <a:latin typeface="나눔스퀘어 Bold"/>
              </a:rPr>
              <a:t>설계에 조금 더 집중하고 싶습니다</a:t>
            </a:r>
            <a:r>
              <a:rPr lang="en-US" altLang="ko-KR" sz="1250" spc="-1" dirty="0">
                <a:solidFill>
                  <a:srgbClr val="323232"/>
                </a:solidFill>
                <a:latin typeface="나눔스퀘어 Bold"/>
              </a:rPr>
              <a:t>.</a:t>
            </a:r>
          </a:p>
        </p:txBody>
      </p:sp>
      <p:pic>
        <p:nvPicPr>
          <p:cNvPr id="212" name="그림 42" descr="벡터그래픽이(가) 표시된 사진&#10;&#10;매우 높은 신뢰도로 생성된 설명"/>
          <p:cNvPicPr/>
          <p:nvPr/>
        </p:nvPicPr>
        <p:blipFill>
          <a:blip r:embed="rId4"/>
          <a:srcRect l="5252" r="5515"/>
          <a:stretch/>
        </p:blipFill>
        <p:spPr>
          <a:xfrm>
            <a:off x="0" y="797400"/>
            <a:ext cx="1277280" cy="1341720"/>
          </a:xfrm>
          <a:prstGeom prst="rect">
            <a:avLst/>
          </a:prstGeom>
          <a:ln w="0">
            <a:noFill/>
          </a:ln>
        </p:spPr>
      </p:pic>
      <p:sp>
        <p:nvSpPr>
          <p:cNvPr id="2" name="사각형: 둥근 모서리 22">
            <a:extLst>
              <a:ext uri="{FF2B5EF4-FFF2-40B4-BE49-F238E27FC236}">
                <a16:creationId xmlns:a16="http://schemas.microsoft.com/office/drawing/2014/main" id="{441A2BA7-116F-B51B-3854-388A504A30B4}"/>
              </a:ext>
            </a:extLst>
          </p:cNvPr>
          <p:cNvSpPr/>
          <p:nvPr/>
        </p:nvSpPr>
        <p:spPr>
          <a:xfrm>
            <a:off x="2073960" y="3567568"/>
            <a:ext cx="3624840" cy="500400"/>
          </a:xfrm>
          <a:prstGeom prst="roundRect">
            <a:avLst>
              <a:gd name="adj" fmla="val 16667"/>
            </a:avLst>
          </a:prstGeom>
          <a:solidFill>
            <a:srgbClr val="F2F3EE"/>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ko-KR" altLang="en-US" sz="2500" b="0" strike="noStrike" spc="-1" dirty="0" err="1">
                <a:latin typeface="Sitka Banner Semibold" panose="020B0604020202020204" pitchFamily="2" charset="0"/>
              </a:rPr>
              <a:t>김찬희</a:t>
            </a:r>
            <a:endParaRPr lang="en-US" sz="2500" b="0" strike="noStrike" spc="-1" dirty="0">
              <a:latin typeface="Sitka Banner Semibold" panose="020B0604020202020204" pitchFamily="2" charset="0"/>
            </a:endParaRPr>
          </a:p>
        </p:txBody>
      </p:sp>
      <p:pic>
        <p:nvPicPr>
          <p:cNvPr id="3" name="그림 8" descr="벡터그래픽이(가) 표시된 사진&#10;&#10;매우 높은 신뢰도로 생성된 설명">
            <a:extLst>
              <a:ext uri="{FF2B5EF4-FFF2-40B4-BE49-F238E27FC236}">
                <a16:creationId xmlns:a16="http://schemas.microsoft.com/office/drawing/2014/main" id="{D54AAF78-2BEA-B5DA-6A4A-5E52FE9391B4}"/>
              </a:ext>
            </a:extLst>
          </p:cNvPr>
          <p:cNvPicPr/>
          <p:nvPr/>
        </p:nvPicPr>
        <p:blipFill>
          <a:blip r:embed="rId3"/>
          <a:stretch/>
        </p:blipFill>
        <p:spPr>
          <a:xfrm>
            <a:off x="1855440" y="3563968"/>
            <a:ext cx="526320" cy="526320"/>
          </a:xfrm>
          <a:prstGeom prst="rect">
            <a:avLst/>
          </a:prstGeom>
          <a:ln w="0">
            <a:noFill/>
          </a:ln>
        </p:spPr>
      </p:pic>
      <p:sp>
        <p:nvSpPr>
          <p:cNvPr id="4" name="말풍선: 모서리가 둥근 사각형 9">
            <a:extLst>
              <a:ext uri="{FF2B5EF4-FFF2-40B4-BE49-F238E27FC236}">
                <a16:creationId xmlns:a16="http://schemas.microsoft.com/office/drawing/2014/main" id="{2079F0FD-2FE8-D242-1A6E-3FBC5F0AA04C}"/>
              </a:ext>
            </a:extLst>
          </p:cNvPr>
          <p:cNvSpPr/>
          <p:nvPr/>
        </p:nvSpPr>
        <p:spPr>
          <a:xfrm>
            <a:off x="1968480" y="4190727"/>
            <a:ext cx="9172080" cy="2113201"/>
          </a:xfrm>
          <a:prstGeom prst="wedgeRoundRectCallout">
            <a:avLst>
              <a:gd name="adj1" fmla="val -51833"/>
              <a:gd name="adj2" fmla="val -22147"/>
              <a:gd name="adj3" fmla="val 16667"/>
            </a:avLst>
          </a:prstGeom>
          <a:solidFill>
            <a:srgbClr val="FFEBAB"/>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50000"/>
              </a:lnSpc>
            </a:pPr>
            <a:r>
              <a:rPr lang="ko-KR" altLang="en-US" sz="1250" spc="-1" dirty="0">
                <a:solidFill>
                  <a:srgbClr val="323232"/>
                </a:solidFill>
                <a:latin typeface="나눔스퀘어 Bold"/>
              </a:rPr>
              <a:t>우리가 평소에 쉽게 접하고 사용했던 사이트들이 수많은 작업들의 과정이 있어서 비로소 이렇게 만들어지고 </a:t>
            </a:r>
            <a:r>
              <a:rPr lang="ko-KR" altLang="en-US" sz="1250" spc="-1" dirty="0" err="1">
                <a:solidFill>
                  <a:srgbClr val="323232"/>
                </a:solidFill>
                <a:latin typeface="나눔스퀘어 Bold"/>
              </a:rPr>
              <a:t>사용되었구나라는</a:t>
            </a:r>
            <a:r>
              <a:rPr lang="ko-KR" altLang="en-US" sz="1250" spc="-1" dirty="0">
                <a:solidFill>
                  <a:srgbClr val="323232"/>
                </a:solidFill>
                <a:latin typeface="나눔스퀘어 Bold"/>
              </a:rPr>
              <a:t> 이번 프로젝트를 하면서 대단하고 신기하고 감사함을 느꼈습니다</a:t>
            </a:r>
            <a:r>
              <a:rPr lang="en-US" altLang="ko-KR" sz="1250" spc="-1" dirty="0">
                <a:solidFill>
                  <a:srgbClr val="323232"/>
                </a:solidFill>
                <a:latin typeface="나눔스퀘어 Bold"/>
              </a:rPr>
              <a:t>. </a:t>
            </a:r>
            <a:r>
              <a:rPr lang="ko-KR" altLang="en-US" sz="1250" spc="-1" dirty="0">
                <a:solidFill>
                  <a:srgbClr val="323232"/>
                </a:solidFill>
                <a:latin typeface="나눔스퀘어 Bold"/>
              </a:rPr>
              <a:t>많이 부족한 부분이 많았지만 팀 프로젝트를 하면서 여러 가지 부족한 부분들을 많이 배우고 전에 하지 못했던 부분들을 채울 수 있는 기간이어서 나에게 있어서 플러스 되는 시간이지 않았나 생각했습니다</a:t>
            </a:r>
            <a:r>
              <a:rPr lang="en-US" altLang="ko-KR" sz="1250" spc="-1" dirty="0">
                <a:solidFill>
                  <a:srgbClr val="323232"/>
                </a:solidFill>
                <a:latin typeface="나눔스퀘어 Bold"/>
              </a:rPr>
              <a:t>. </a:t>
            </a:r>
            <a:r>
              <a:rPr lang="ko-KR" altLang="en-US" sz="1250" spc="-1" dirty="0">
                <a:solidFill>
                  <a:srgbClr val="323232"/>
                </a:solidFill>
                <a:latin typeface="나눔스퀘어 Bold"/>
              </a:rPr>
              <a:t>물론 프로젝트는 마무리 하였지만 처음에 하려고 하였던 것들을 조금씩 못해서 아쉬운 부분이 있다</a:t>
            </a:r>
            <a:r>
              <a:rPr lang="en-US" altLang="ko-KR" sz="1250" spc="-1" dirty="0">
                <a:solidFill>
                  <a:srgbClr val="323232"/>
                </a:solidFill>
                <a:latin typeface="나눔스퀘어 Bold"/>
              </a:rPr>
              <a:t>. </a:t>
            </a:r>
            <a:r>
              <a:rPr lang="ko-KR" altLang="en-US" sz="1250" spc="-1" dirty="0">
                <a:solidFill>
                  <a:srgbClr val="323232"/>
                </a:solidFill>
                <a:latin typeface="나눔스퀘어 Bold"/>
              </a:rPr>
              <a:t>다음 프로젝트에서는 이 번 프로젝트 계기 삼아 부족한 부분들을 더욱 더 채워서 잘 할 수 </a:t>
            </a:r>
            <a:r>
              <a:rPr lang="ko-KR" altLang="en-US" sz="1250" spc="-1" dirty="0" err="1">
                <a:solidFill>
                  <a:srgbClr val="323232"/>
                </a:solidFill>
                <a:latin typeface="나눔스퀘어 Bold"/>
              </a:rPr>
              <a:t>있을것같다</a:t>
            </a:r>
            <a:r>
              <a:rPr lang="en-US" altLang="ko-KR" sz="1250" spc="-1" dirty="0">
                <a:solidFill>
                  <a:srgbClr val="323232"/>
                </a:solidFill>
                <a:latin typeface="나눔스퀘어 Bold"/>
              </a:rPr>
              <a:t>. </a:t>
            </a:r>
            <a:r>
              <a:rPr lang="ko-KR" altLang="en-US" sz="1250" spc="-1" dirty="0">
                <a:solidFill>
                  <a:srgbClr val="323232"/>
                </a:solidFill>
                <a:latin typeface="나눔스퀘어 Bold"/>
              </a:rPr>
              <a:t>그리고 팀 이기 때문에 유대 관계와 대화가 중요하다 생각했음을 그리고  수고한 조원들과 우리를 위해서 더 많은 것들을 담당하고 감당한 조장 감사합니다</a:t>
            </a:r>
            <a:r>
              <a:rPr lang="en-US" altLang="ko-KR" sz="1250" spc="-1" dirty="0">
                <a:solidFill>
                  <a:srgbClr val="323232"/>
                </a:solidFill>
                <a:latin typeface="나눔스퀘어 Bold"/>
              </a:rPr>
              <a:t>.</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직사각형 3"/>
          <p:cNvSpPr/>
          <p:nvPr/>
        </p:nvSpPr>
        <p:spPr>
          <a:xfrm>
            <a:off x="0" y="-8640"/>
            <a:ext cx="1277280" cy="6866280"/>
          </a:xfrm>
          <a:prstGeom prst="rect">
            <a:avLst/>
          </a:prstGeom>
          <a:solidFill>
            <a:srgbClr val="97B6D5"/>
          </a:solidFill>
          <a:ln>
            <a:noFill/>
          </a:ln>
        </p:spPr>
        <p:style>
          <a:lnRef idx="2">
            <a:schemeClr val="accent1">
              <a:shade val="50000"/>
            </a:schemeClr>
          </a:lnRef>
          <a:fillRef idx="1">
            <a:schemeClr val="accent1"/>
          </a:fillRef>
          <a:effectRef idx="0">
            <a:schemeClr val="accent1"/>
          </a:effectRef>
          <a:fontRef idx="minor"/>
        </p:style>
      </p:sp>
      <p:sp>
        <p:nvSpPr>
          <p:cNvPr id="208" name="TextBox 4"/>
          <p:cNvSpPr/>
          <p:nvPr/>
        </p:nvSpPr>
        <p:spPr>
          <a:xfrm>
            <a:off x="175680" y="87120"/>
            <a:ext cx="1512000" cy="791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4600" b="0" strike="noStrike" spc="-1" dirty="0">
                <a:solidFill>
                  <a:srgbClr val="FFFFFF"/>
                </a:solidFill>
                <a:latin typeface="타이포_쌍문동 B"/>
                <a:ea typeface="타이포_쌍문동 B"/>
              </a:rPr>
              <a:t>05</a:t>
            </a:r>
            <a:endParaRPr lang="en-US" sz="4600" b="0" strike="noStrike" spc="-1" dirty="0">
              <a:latin typeface="Arial"/>
            </a:endParaRPr>
          </a:p>
        </p:txBody>
      </p:sp>
      <p:sp>
        <p:nvSpPr>
          <p:cNvPr id="209" name="TextBox 5"/>
          <p:cNvSpPr/>
          <p:nvPr/>
        </p:nvSpPr>
        <p:spPr>
          <a:xfrm>
            <a:off x="1402200" y="280800"/>
            <a:ext cx="7908120" cy="471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ko-KR" altLang="en-US" sz="2500" b="0" strike="noStrike" spc="-1" dirty="0">
                <a:solidFill>
                  <a:srgbClr val="4578AD"/>
                </a:solidFill>
                <a:latin typeface="타이포_쌍문동 B"/>
                <a:ea typeface="타이포_쌍문동 B"/>
              </a:rPr>
              <a:t>후기</a:t>
            </a:r>
            <a:endParaRPr lang="en-US" sz="2500" b="0" strike="noStrike" spc="-1" dirty="0">
              <a:latin typeface="Arial"/>
            </a:endParaRPr>
          </a:p>
        </p:txBody>
      </p:sp>
      <p:pic>
        <p:nvPicPr>
          <p:cNvPr id="212" name="그림 42" descr="벡터그래픽이(가) 표시된 사진&#10;&#10;매우 높은 신뢰도로 생성된 설명"/>
          <p:cNvPicPr/>
          <p:nvPr/>
        </p:nvPicPr>
        <p:blipFill>
          <a:blip r:embed="rId3"/>
          <a:srcRect l="5252" r="5515"/>
          <a:stretch/>
        </p:blipFill>
        <p:spPr>
          <a:xfrm>
            <a:off x="0" y="797400"/>
            <a:ext cx="1277280" cy="1341720"/>
          </a:xfrm>
          <a:prstGeom prst="rect">
            <a:avLst/>
          </a:prstGeom>
          <a:ln w="0">
            <a:noFill/>
          </a:ln>
        </p:spPr>
      </p:pic>
      <p:sp>
        <p:nvSpPr>
          <p:cNvPr id="213" name="사각형: 둥근 모서리 31"/>
          <p:cNvSpPr/>
          <p:nvPr/>
        </p:nvSpPr>
        <p:spPr>
          <a:xfrm>
            <a:off x="2073960" y="3519935"/>
            <a:ext cx="3624840" cy="500400"/>
          </a:xfrm>
          <a:prstGeom prst="roundRect">
            <a:avLst>
              <a:gd name="adj" fmla="val 16667"/>
            </a:avLst>
          </a:prstGeom>
          <a:solidFill>
            <a:srgbClr val="F2F3EE"/>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ko-KR" altLang="en-US" sz="2500" b="0" strike="noStrike" spc="-1" dirty="0" err="1">
                <a:latin typeface="나눔스퀘어 ExtraBold"/>
              </a:rPr>
              <a:t>신종성</a:t>
            </a:r>
            <a:endParaRPr lang="en-US" altLang="ko-KR" sz="2500" b="0" strike="noStrike" spc="-1" dirty="0">
              <a:latin typeface="나눔스퀘어 ExtraBold"/>
            </a:endParaRPr>
          </a:p>
        </p:txBody>
      </p:sp>
      <p:pic>
        <p:nvPicPr>
          <p:cNvPr id="214" name="그림 33" descr="벡터그래픽이(가) 표시된 사진&#10;&#10;매우 높은 신뢰도로 생성된 설명"/>
          <p:cNvPicPr/>
          <p:nvPr/>
        </p:nvPicPr>
        <p:blipFill>
          <a:blip r:embed="rId4"/>
          <a:stretch/>
        </p:blipFill>
        <p:spPr>
          <a:xfrm>
            <a:off x="1855440" y="3515975"/>
            <a:ext cx="526320" cy="526320"/>
          </a:xfrm>
          <a:prstGeom prst="rect">
            <a:avLst/>
          </a:prstGeom>
          <a:ln w="0">
            <a:noFill/>
          </a:ln>
        </p:spPr>
      </p:pic>
      <p:sp>
        <p:nvSpPr>
          <p:cNvPr id="215" name="말풍선: 모서리가 둥근 사각형 35"/>
          <p:cNvSpPr/>
          <p:nvPr/>
        </p:nvSpPr>
        <p:spPr>
          <a:xfrm>
            <a:off x="1968480" y="4143094"/>
            <a:ext cx="9172080" cy="1758081"/>
          </a:xfrm>
          <a:prstGeom prst="wedgeRoundRectCallout">
            <a:avLst>
              <a:gd name="adj1" fmla="val -51833"/>
              <a:gd name="adj2" fmla="val -22147"/>
              <a:gd name="adj3" fmla="val 16667"/>
            </a:avLst>
          </a:prstGeom>
          <a:solidFill>
            <a:srgbClr val="FFEBAB"/>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50000"/>
              </a:lnSpc>
            </a:pPr>
            <a:r>
              <a:rPr lang="ko-KR" altLang="en-US" sz="1250" b="0" strike="noStrike" spc="-1" dirty="0" err="1">
                <a:solidFill>
                  <a:srgbClr val="323232"/>
                </a:solidFill>
                <a:latin typeface="나눔스퀘어 Bold"/>
                <a:ea typeface="나눔스퀘어 Bold"/>
              </a:rPr>
              <a:t>토이샵의</a:t>
            </a:r>
            <a:r>
              <a:rPr lang="ko-KR" altLang="en-US" sz="1250" b="0" strike="noStrike" spc="-1" dirty="0">
                <a:solidFill>
                  <a:srgbClr val="323232"/>
                </a:solidFill>
                <a:latin typeface="나눔스퀘어 Bold"/>
                <a:ea typeface="나눔스퀘어 Bold"/>
              </a:rPr>
              <a:t> 게시판 기능을 담당하면서 다른 기능과 연결하고 각 게시판의 특징에 맞는 기능을 구현하면서 한 가지 기능을 구현하기 위해서 여러 데이터베이스와 </a:t>
            </a:r>
            <a:r>
              <a:rPr lang="ko-KR" altLang="en-US" sz="1250" b="0" strike="noStrike" spc="-1" dirty="0" err="1">
                <a:solidFill>
                  <a:srgbClr val="323232"/>
                </a:solidFill>
                <a:latin typeface="나눔스퀘어 Bold"/>
                <a:ea typeface="나눔스퀘어 Bold"/>
              </a:rPr>
              <a:t>코드들과의</a:t>
            </a:r>
            <a:r>
              <a:rPr lang="ko-KR" altLang="en-US" sz="1250" b="0" strike="noStrike" spc="-1" dirty="0">
                <a:solidFill>
                  <a:srgbClr val="323232"/>
                </a:solidFill>
                <a:latin typeface="나눔스퀘어 Bold"/>
                <a:ea typeface="나눔스퀘어 Bold"/>
              </a:rPr>
              <a:t> 연결이 생각보다 더 광범위하게 나타난다는 것을 보았으며 기능을 구현하는 과정에서 기능에 따른 코드를 짜는 것도 난해하였지만 각각의 기능 또는 다른 테이블과의 연계에서 생기는 오류들과 동일한 작업을 수행함에도 다른 컴퓨터로의 이동만으로 오류가 발생하거나 다시 실행하는 경우 발생하는 오류들을 해결하는 과정이 굉장히 까다로웠다</a:t>
            </a:r>
            <a:r>
              <a:rPr lang="en-US" altLang="ko-KR" sz="1250" b="0" strike="noStrike" spc="-1" dirty="0">
                <a:solidFill>
                  <a:srgbClr val="323232"/>
                </a:solidFill>
                <a:latin typeface="나눔스퀘어 Bold"/>
                <a:ea typeface="나눔스퀘어 Bold"/>
              </a:rPr>
              <a:t>.</a:t>
            </a:r>
            <a:endParaRPr lang="en-US" sz="1250" b="0" strike="noStrike" spc="-1" dirty="0">
              <a:latin typeface="Arial"/>
            </a:endParaRPr>
          </a:p>
        </p:txBody>
      </p:sp>
      <p:sp>
        <p:nvSpPr>
          <p:cNvPr id="2" name="사각형: 둥근 모서리 31">
            <a:extLst>
              <a:ext uri="{FF2B5EF4-FFF2-40B4-BE49-F238E27FC236}">
                <a16:creationId xmlns:a16="http://schemas.microsoft.com/office/drawing/2014/main" id="{67183ADC-71B5-819F-29FB-662859DD69AC}"/>
              </a:ext>
            </a:extLst>
          </p:cNvPr>
          <p:cNvSpPr/>
          <p:nvPr/>
        </p:nvSpPr>
        <p:spPr>
          <a:xfrm>
            <a:off x="2073960" y="1211456"/>
            <a:ext cx="3624840" cy="500400"/>
          </a:xfrm>
          <a:prstGeom prst="roundRect">
            <a:avLst>
              <a:gd name="adj" fmla="val 16667"/>
            </a:avLst>
          </a:prstGeom>
          <a:solidFill>
            <a:srgbClr val="F2F3EE"/>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ko-KR" altLang="en-US" sz="2500" b="0" strike="noStrike" spc="-1" dirty="0" err="1">
                <a:latin typeface="나눔스퀘어 ExtraBold"/>
              </a:rPr>
              <a:t>신은한</a:t>
            </a:r>
            <a:endParaRPr lang="en-US" altLang="ko-KR" sz="2500" b="0" strike="noStrike" spc="-1" dirty="0">
              <a:latin typeface="나눔스퀘어 ExtraBold"/>
            </a:endParaRPr>
          </a:p>
        </p:txBody>
      </p:sp>
      <p:pic>
        <p:nvPicPr>
          <p:cNvPr id="3" name="그림 33" descr="벡터그래픽이(가) 표시된 사진&#10;&#10;매우 높은 신뢰도로 생성된 설명">
            <a:extLst>
              <a:ext uri="{FF2B5EF4-FFF2-40B4-BE49-F238E27FC236}">
                <a16:creationId xmlns:a16="http://schemas.microsoft.com/office/drawing/2014/main" id="{82BAEC75-5ED6-E987-0808-F791B88D618D}"/>
              </a:ext>
            </a:extLst>
          </p:cNvPr>
          <p:cNvPicPr/>
          <p:nvPr/>
        </p:nvPicPr>
        <p:blipFill>
          <a:blip r:embed="rId4"/>
          <a:stretch/>
        </p:blipFill>
        <p:spPr>
          <a:xfrm>
            <a:off x="1855440" y="1207496"/>
            <a:ext cx="526320" cy="526320"/>
          </a:xfrm>
          <a:prstGeom prst="rect">
            <a:avLst/>
          </a:prstGeom>
          <a:ln w="0">
            <a:noFill/>
          </a:ln>
        </p:spPr>
      </p:pic>
      <p:sp>
        <p:nvSpPr>
          <p:cNvPr id="4" name="말풍선: 모서리가 둥근 사각형 35">
            <a:extLst>
              <a:ext uri="{FF2B5EF4-FFF2-40B4-BE49-F238E27FC236}">
                <a16:creationId xmlns:a16="http://schemas.microsoft.com/office/drawing/2014/main" id="{31CF17F2-96E5-6046-5653-38AAC10D134C}"/>
              </a:ext>
            </a:extLst>
          </p:cNvPr>
          <p:cNvSpPr/>
          <p:nvPr/>
        </p:nvSpPr>
        <p:spPr>
          <a:xfrm>
            <a:off x="1968480" y="1834616"/>
            <a:ext cx="9172080" cy="1035000"/>
          </a:xfrm>
          <a:prstGeom prst="wedgeRoundRectCallout">
            <a:avLst>
              <a:gd name="adj1" fmla="val -51833"/>
              <a:gd name="adj2" fmla="val -22147"/>
              <a:gd name="adj3" fmla="val 16667"/>
            </a:avLst>
          </a:prstGeom>
          <a:solidFill>
            <a:srgbClr val="FFEBAB"/>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nSpc>
                <a:spcPct val="150000"/>
              </a:lnSpc>
            </a:pPr>
            <a:r>
              <a:rPr lang="en-US" sz="1250" b="0" strike="noStrike" spc="-1" dirty="0">
                <a:solidFill>
                  <a:srgbClr val="323232"/>
                </a:solidFill>
                <a:latin typeface="나눔스퀘어 Bold"/>
                <a:ea typeface="나눔스퀘어 Bold"/>
              </a:rPr>
              <a:t>    </a:t>
            </a:r>
            <a:r>
              <a:rPr lang="ko-KR" altLang="en-US" sz="1250" b="0" strike="noStrike" spc="-1" dirty="0">
                <a:solidFill>
                  <a:srgbClr val="323232"/>
                </a:solidFill>
                <a:latin typeface="나눔스퀘어 Bold"/>
                <a:ea typeface="나눔스퀘어 Bold"/>
              </a:rPr>
              <a:t>제한된 기간 안에 잘 완성할 수 있을까 하는 걱정과 부담이 있었지만</a:t>
            </a:r>
            <a:r>
              <a:rPr lang="en-US" altLang="ko-KR" sz="1250" b="0" strike="noStrike" spc="-1" dirty="0">
                <a:solidFill>
                  <a:srgbClr val="323232"/>
                </a:solidFill>
                <a:latin typeface="나눔스퀘어 Bold"/>
                <a:ea typeface="나눔스퀘어 Bold"/>
              </a:rPr>
              <a:t>, </a:t>
            </a:r>
            <a:r>
              <a:rPr lang="ko-KR" altLang="en-US" sz="1250" b="0" strike="noStrike" spc="-1" dirty="0">
                <a:solidFill>
                  <a:srgbClr val="323232"/>
                </a:solidFill>
                <a:latin typeface="나눔스퀘어 Bold"/>
                <a:ea typeface="나눔스퀘어 Bold"/>
              </a:rPr>
              <a:t>서로 도와주고 함께 고민하는 시간 속에서 그러한 압박을 이겨낼 수 있었다</a:t>
            </a:r>
            <a:r>
              <a:rPr lang="en-US" altLang="ko-KR" sz="1250" b="0" strike="noStrike" spc="-1" dirty="0">
                <a:solidFill>
                  <a:srgbClr val="323232"/>
                </a:solidFill>
                <a:latin typeface="나눔스퀘어 Bold"/>
                <a:ea typeface="나눔스퀘어 Bold"/>
              </a:rPr>
              <a:t>. </a:t>
            </a:r>
            <a:r>
              <a:rPr lang="ko-KR" altLang="en-US" sz="1250" b="0" strike="noStrike" spc="-1" dirty="0">
                <a:solidFill>
                  <a:srgbClr val="323232"/>
                </a:solidFill>
                <a:latin typeface="나눔스퀘어 Bold"/>
                <a:ea typeface="나눔스퀘어 Bold"/>
              </a:rPr>
              <a:t>각자의 역할을 다 해야 순차적으로 기능을 구현할 수 있는 부분이 있었기 때문에 팀워크와 꾸준한 소통이 중요하다는 것을 알 수 있었고</a:t>
            </a:r>
            <a:r>
              <a:rPr lang="en-US" altLang="ko-KR" sz="1250" b="0" strike="noStrike" spc="-1" dirty="0">
                <a:solidFill>
                  <a:srgbClr val="323232"/>
                </a:solidFill>
                <a:latin typeface="나눔스퀘어 Bold"/>
                <a:ea typeface="나눔스퀘어 Bold"/>
              </a:rPr>
              <a:t>, </a:t>
            </a:r>
            <a:r>
              <a:rPr lang="ko-KR" altLang="en-US" sz="1250" b="0" strike="noStrike" spc="-1" dirty="0">
                <a:solidFill>
                  <a:srgbClr val="323232"/>
                </a:solidFill>
                <a:latin typeface="나눔스퀘어 Bold"/>
                <a:ea typeface="나눔스퀘어 Bold"/>
              </a:rPr>
              <a:t>그렇게 하나씩 작동하고 완성해갈 때마다 함께 성취감을 느낄 수 있어서 좋았다</a:t>
            </a:r>
            <a:r>
              <a:rPr lang="en-US" altLang="ko-KR" sz="1250" b="0" strike="noStrike" spc="-1" dirty="0">
                <a:solidFill>
                  <a:srgbClr val="323232"/>
                </a:solidFill>
                <a:latin typeface="나눔스퀘어 Bold"/>
                <a:ea typeface="나눔스퀘어 Bold"/>
              </a:rPr>
              <a:t>.</a:t>
            </a:r>
            <a:r>
              <a:rPr lang="ko-KR" sz="1250" b="0" strike="noStrike" spc="-1" dirty="0">
                <a:solidFill>
                  <a:srgbClr val="323232"/>
                </a:solidFill>
                <a:latin typeface="나눔스퀘어 Bold"/>
                <a:ea typeface="나눔스퀘어 Bold"/>
              </a:rPr>
              <a:t> </a:t>
            </a:r>
            <a:endParaRPr lang="en-US" sz="1250" b="0" strike="noStrike" spc="-1" dirty="0">
              <a:latin typeface="Arial"/>
            </a:endParaRPr>
          </a:p>
        </p:txBody>
      </p:sp>
    </p:spTree>
    <p:extLst>
      <p:ext uri="{BB962C8B-B14F-4D97-AF65-F5344CB8AC3E}">
        <p14:creationId xmlns:p14="http://schemas.microsoft.com/office/powerpoint/2010/main" val="6848665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4578AD"/>
        </a:solidFill>
        <a:effectLst/>
      </p:bgPr>
    </p:bg>
    <p:spTree>
      <p:nvGrpSpPr>
        <p:cNvPr id="1" name=""/>
        <p:cNvGrpSpPr/>
        <p:nvPr/>
      </p:nvGrpSpPr>
      <p:grpSpPr>
        <a:xfrm>
          <a:off x="0" y="0"/>
          <a:ext cx="0" cy="0"/>
          <a:chOff x="0" y="0"/>
          <a:chExt cx="0" cy="0"/>
        </a:xfrm>
      </p:grpSpPr>
      <p:sp>
        <p:nvSpPr>
          <p:cNvPr id="284" name="TextBox 6"/>
          <p:cNvSpPr/>
          <p:nvPr/>
        </p:nvSpPr>
        <p:spPr>
          <a:xfrm>
            <a:off x="4845960" y="2930760"/>
            <a:ext cx="4512240" cy="913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ko-KR" sz="5400" b="0" strike="noStrike" spc="-1">
                <a:solidFill>
                  <a:srgbClr val="FFFFFF"/>
                </a:solidFill>
                <a:latin typeface="타이포_쌍문동 B"/>
                <a:ea typeface="타이포_쌍문동 B"/>
              </a:rPr>
              <a:t>감사합니다</a:t>
            </a:r>
            <a:endParaRPr lang="en-US" sz="5400" b="0" strike="noStrike" spc="-1">
              <a:latin typeface="Arial"/>
            </a:endParaRPr>
          </a:p>
        </p:txBody>
      </p:sp>
      <p:pic>
        <p:nvPicPr>
          <p:cNvPr id="285" name="그림 10"/>
          <p:cNvPicPr/>
          <p:nvPr/>
        </p:nvPicPr>
        <p:blipFill>
          <a:blip r:embed="rId2"/>
          <a:stretch/>
        </p:blipFill>
        <p:spPr>
          <a:xfrm>
            <a:off x="3429360" y="2441160"/>
            <a:ext cx="1291320" cy="1291320"/>
          </a:xfrm>
          <a:prstGeom prst="rect">
            <a:avLst/>
          </a:prstGeom>
          <a:ln w="0">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직사각형 24"/>
          <p:cNvSpPr/>
          <p:nvPr/>
        </p:nvSpPr>
        <p:spPr>
          <a:xfrm>
            <a:off x="0" y="-8640"/>
            <a:ext cx="1277280" cy="6866280"/>
          </a:xfrm>
          <a:prstGeom prst="rect">
            <a:avLst/>
          </a:prstGeom>
          <a:solidFill>
            <a:srgbClr val="97B6D5"/>
          </a:solidFill>
          <a:ln>
            <a:noFill/>
          </a:ln>
        </p:spPr>
        <p:style>
          <a:lnRef idx="2">
            <a:schemeClr val="accent1">
              <a:shade val="50000"/>
            </a:schemeClr>
          </a:lnRef>
          <a:fillRef idx="1">
            <a:schemeClr val="accent1"/>
          </a:fillRef>
          <a:effectRef idx="0">
            <a:schemeClr val="accent1"/>
          </a:effectRef>
          <a:fontRef idx="minor"/>
        </p:style>
      </p:sp>
      <p:sp>
        <p:nvSpPr>
          <p:cNvPr id="201" name="TextBox 45"/>
          <p:cNvSpPr/>
          <p:nvPr/>
        </p:nvSpPr>
        <p:spPr>
          <a:xfrm>
            <a:off x="175680" y="87120"/>
            <a:ext cx="1512000" cy="791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4600" b="0" strike="noStrike" spc="-1" dirty="0">
                <a:solidFill>
                  <a:srgbClr val="FFFFFF"/>
                </a:solidFill>
                <a:latin typeface="타이포_쌍문동 B"/>
                <a:ea typeface="타이포_쌍문동 B"/>
              </a:rPr>
              <a:t>02</a:t>
            </a:r>
            <a:endParaRPr lang="en-US" sz="4600" b="0" strike="noStrike" spc="-1" dirty="0">
              <a:latin typeface="Arial"/>
            </a:endParaRPr>
          </a:p>
        </p:txBody>
      </p:sp>
      <p:sp>
        <p:nvSpPr>
          <p:cNvPr id="202" name="TextBox 47"/>
          <p:cNvSpPr/>
          <p:nvPr/>
        </p:nvSpPr>
        <p:spPr>
          <a:xfrm>
            <a:off x="2076894" y="2383730"/>
            <a:ext cx="5329800" cy="55254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altLang="ko-KR" sz="3000" b="1" strike="noStrike" spc="-1" dirty="0">
                <a:solidFill>
                  <a:srgbClr val="4578AD"/>
                </a:solidFill>
                <a:latin typeface="타이포_쌍문동 B"/>
                <a:ea typeface="타이포_쌍문동 B"/>
              </a:rPr>
              <a:t>02. </a:t>
            </a:r>
            <a:r>
              <a:rPr lang="ko-KR" altLang="en-US" sz="3000" b="1" strike="noStrike" spc="-1" dirty="0">
                <a:solidFill>
                  <a:srgbClr val="4578AD"/>
                </a:solidFill>
                <a:latin typeface="타이포_쌍문동 B"/>
                <a:ea typeface="타이포_쌍문동 B"/>
              </a:rPr>
              <a:t>기능 분석</a:t>
            </a:r>
            <a:endParaRPr lang="en-US" sz="3000" b="1" strike="noStrike" spc="-1" dirty="0">
              <a:latin typeface="Arial"/>
            </a:endParaRPr>
          </a:p>
        </p:txBody>
      </p:sp>
      <p:pic>
        <p:nvPicPr>
          <p:cNvPr id="204" name="그림 22" descr="벡터그래픽이(가) 표시된 사진&#10;&#10;매우 높은 신뢰도로 생성된 설명"/>
          <p:cNvPicPr/>
          <p:nvPr/>
        </p:nvPicPr>
        <p:blipFill>
          <a:blip r:embed="rId2"/>
          <a:srcRect l="5252" r="5515"/>
          <a:stretch/>
        </p:blipFill>
        <p:spPr>
          <a:xfrm>
            <a:off x="0" y="797400"/>
            <a:ext cx="1277280" cy="1341720"/>
          </a:xfrm>
          <a:prstGeom prst="rect">
            <a:avLst/>
          </a:prstGeom>
          <a:ln w="0">
            <a:noFill/>
          </a:ln>
        </p:spPr>
      </p:pic>
      <p:sp>
        <p:nvSpPr>
          <p:cNvPr id="4" name="도형 3">
            <a:extLst>
              <a:ext uri="{FF2B5EF4-FFF2-40B4-BE49-F238E27FC236}">
                <a16:creationId xmlns:a16="http://schemas.microsoft.com/office/drawing/2014/main" id="{88F55805-6C1F-6E2D-8BD1-5FD0780E8884}"/>
              </a:ext>
            </a:extLst>
          </p:cNvPr>
          <p:cNvSpPr>
            <a:spLocks/>
          </p:cNvSpPr>
          <p:nvPr/>
        </p:nvSpPr>
        <p:spPr>
          <a:xfrm>
            <a:off x="1764620" y="3184843"/>
            <a:ext cx="9394612" cy="180261"/>
          </a:xfrm>
          <a:prstGeom prst="rect">
            <a:avLst/>
          </a:prstGeom>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defTabSz="508000" eaLnBrk="0" fontAlgn="auto">
              <a:lnSpc>
                <a:spcPct val="100000"/>
              </a:lnSpc>
              <a:spcBef>
                <a:spcPts val="0"/>
              </a:spcBef>
              <a:spcAft>
                <a:spcPts val="0"/>
              </a:spcAft>
              <a:buFontTx/>
              <a:buNone/>
            </a:pPr>
            <a:endParaRPr lang="ko-KR" altLang="en-US" sz="1800" b="0" cap="none" dirty="0">
              <a:latin typeface="맑은 고딕" charset="0"/>
              <a:ea typeface="맑은 고딕" charset="0"/>
            </a:endParaRPr>
          </a:p>
        </p:txBody>
      </p:sp>
    </p:spTree>
    <p:extLst>
      <p:ext uri="{BB962C8B-B14F-4D97-AF65-F5344CB8AC3E}">
        <p14:creationId xmlns:p14="http://schemas.microsoft.com/office/powerpoint/2010/main" val="94494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직사각형 5"/>
          <p:cNvSpPr/>
          <p:nvPr/>
        </p:nvSpPr>
        <p:spPr>
          <a:xfrm>
            <a:off x="0" y="-8640"/>
            <a:ext cx="1277280" cy="6866280"/>
          </a:xfrm>
          <a:prstGeom prst="rect">
            <a:avLst/>
          </a:prstGeom>
          <a:solidFill>
            <a:srgbClr val="97B6D5"/>
          </a:solidFill>
          <a:ln>
            <a:noFill/>
          </a:ln>
        </p:spPr>
        <p:style>
          <a:lnRef idx="2">
            <a:schemeClr val="accent1">
              <a:shade val="50000"/>
            </a:schemeClr>
          </a:lnRef>
          <a:fillRef idx="1">
            <a:schemeClr val="accent1"/>
          </a:fillRef>
          <a:effectRef idx="0">
            <a:schemeClr val="accent1"/>
          </a:effectRef>
          <a:fontRef idx="minor"/>
        </p:style>
      </p:sp>
      <p:sp>
        <p:nvSpPr>
          <p:cNvPr id="99" name="TextBox 16"/>
          <p:cNvSpPr/>
          <p:nvPr/>
        </p:nvSpPr>
        <p:spPr>
          <a:xfrm>
            <a:off x="175680" y="87120"/>
            <a:ext cx="1512000" cy="791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4600" b="0" strike="noStrike" spc="-1" dirty="0">
                <a:solidFill>
                  <a:srgbClr val="FFFFFF"/>
                </a:solidFill>
                <a:latin typeface="타이포_쌍문동 B"/>
                <a:ea typeface="타이포_쌍문동 B"/>
              </a:rPr>
              <a:t>02</a:t>
            </a:r>
            <a:endParaRPr lang="en-US" sz="4600" b="0" strike="noStrike" spc="-1" dirty="0">
              <a:latin typeface="Arial"/>
            </a:endParaRPr>
          </a:p>
        </p:txBody>
      </p:sp>
      <p:sp>
        <p:nvSpPr>
          <p:cNvPr id="100" name="TextBox 19"/>
          <p:cNvSpPr/>
          <p:nvPr/>
        </p:nvSpPr>
        <p:spPr>
          <a:xfrm>
            <a:off x="1375560" y="279720"/>
            <a:ext cx="5788720" cy="47560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pPr>
            <a:r>
              <a:rPr lang="ko-KR" altLang="en-US" sz="2500" spc="-1" dirty="0">
                <a:solidFill>
                  <a:srgbClr val="4578AD"/>
                </a:solidFill>
                <a:latin typeface="타이포_쌍문동 B"/>
              </a:rPr>
              <a:t>초기 기능분석</a:t>
            </a:r>
            <a:r>
              <a:rPr lang="en-US" altLang="ko-KR" sz="2500" spc="-1" dirty="0">
                <a:solidFill>
                  <a:srgbClr val="4578AD"/>
                </a:solidFill>
                <a:latin typeface="타이포_쌍문동 B"/>
              </a:rPr>
              <a:t>-</a:t>
            </a:r>
            <a:r>
              <a:rPr lang="ko-KR" altLang="en-US" sz="2500" spc="-1" dirty="0">
                <a:solidFill>
                  <a:srgbClr val="4578AD"/>
                </a:solidFill>
                <a:latin typeface="타이포_쌍문동 B"/>
              </a:rPr>
              <a:t>실제 </a:t>
            </a:r>
            <a:r>
              <a:rPr lang="ko-KR" altLang="en-US" sz="2500" spc="-1" dirty="0" err="1">
                <a:solidFill>
                  <a:srgbClr val="4578AD"/>
                </a:solidFill>
                <a:latin typeface="타이포_쌍문동 B"/>
              </a:rPr>
              <a:t>엔토이</a:t>
            </a:r>
            <a:r>
              <a:rPr lang="ko-KR" altLang="en-US" sz="2500" spc="-1" dirty="0">
                <a:solidFill>
                  <a:srgbClr val="4578AD"/>
                </a:solidFill>
                <a:latin typeface="타이포_쌍문동 B"/>
              </a:rPr>
              <a:t> 사이트분석 </a:t>
            </a:r>
            <a:endParaRPr lang="en-US" sz="2500" b="0" strike="noStrike" spc="-1" dirty="0">
              <a:latin typeface="Arial"/>
            </a:endParaRPr>
          </a:p>
        </p:txBody>
      </p:sp>
      <p:pic>
        <p:nvPicPr>
          <p:cNvPr id="107" name="그림 8" descr="벡터그래픽이(가) 표시된 사진&#10;&#10;매우 높은 신뢰도로 생성된 설명"/>
          <p:cNvPicPr/>
          <p:nvPr/>
        </p:nvPicPr>
        <p:blipFill>
          <a:blip r:embed="rId3"/>
          <a:srcRect l="5252" r="5515"/>
          <a:stretch/>
        </p:blipFill>
        <p:spPr>
          <a:xfrm>
            <a:off x="0" y="797400"/>
            <a:ext cx="1277280" cy="1341720"/>
          </a:xfrm>
          <a:prstGeom prst="rect">
            <a:avLst/>
          </a:prstGeom>
          <a:ln w="0">
            <a:noFill/>
          </a:ln>
        </p:spPr>
      </p:pic>
      <p:pic>
        <p:nvPicPr>
          <p:cNvPr id="11" name="그림 10">
            <a:extLst>
              <a:ext uri="{FF2B5EF4-FFF2-40B4-BE49-F238E27FC236}">
                <a16:creationId xmlns:a16="http://schemas.microsoft.com/office/drawing/2014/main" id="{32297E38-0111-24CF-D353-4FA6A963083F}"/>
              </a:ext>
            </a:extLst>
          </p:cNvPr>
          <p:cNvPicPr>
            <a:picLocks noChangeAspect="1"/>
          </p:cNvPicPr>
          <p:nvPr/>
        </p:nvPicPr>
        <p:blipFill>
          <a:blip r:embed="rId4"/>
          <a:stretch>
            <a:fillRect/>
          </a:stretch>
        </p:blipFill>
        <p:spPr>
          <a:xfrm>
            <a:off x="2805008" y="704802"/>
            <a:ext cx="7315535" cy="6153198"/>
          </a:xfrm>
          <a:prstGeom prst="rect">
            <a:avLst/>
          </a:prstGeom>
        </p:spPr>
      </p:pic>
    </p:spTree>
    <p:extLst>
      <p:ext uri="{BB962C8B-B14F-4D97-AF65-F5344CB8AC3E}">
        <p14:creationId xmlns:p14="http://schemas.microsoft.com/office/powerpoint/2010/main" val="3300004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직사각형 5"/>
          <p:cNvSpPr/>
          <p:nvPr/>
        </p:nvSpPr>
        <p:spPr>
          <a:xfrm>
            <a:off x="0" y="-8640"/>
            <a:ext cx="1277280" cy="6866280"/>
          </a:xfrm>
          <a:prstGeom prst="rect">
            <a:avLst/>
          </a:prstGeom>
          <a:solidFill>
            <a:srgbClr val="97B6D5"/>
          </a:solidFill>
          <a:ln>
            <a:noFill/>
          </a:ln>
        </p:spPr>
        <p:style>
          <a:lnRef idx="2">
            <a:schemeClr val="accent1">
              <a:shade val="50000"/>
            </a:schemeClr>
          </a:lnRef>
          <a:fillRef idx="1">
            <a:schemeClr val="accent1"/>
          </a:fillRef>
          <a:effectRef idx="0">
            <a:schemeClr val="accent1"/>
          </a:effectRef>
          <a:fontRef idx="minor"/>
        </p:style>
      </p:sp>
      <p:sp>
        <p:nvSpPr>
          <p:cNvPr id="99" name="TextBox 16"/>
          <p:cNvSpPr/>
          <p:nvPr/>
        </p:nvSpPr>
        <p:spPr>
          <a:xfrm>
            <a:off x="175680" y="87120"/>
            <a:ext cx="1512000" cy="791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4600" b="0" strike="noStrike" spc="-1" dirty="0">
                <a:solidFill>
                  <a:srgbClr val="FFFFFF"/>
                </a:solidFill>
                <a:latin typeface="타이포_쌍문동 B"/>
                <a:ea typeface="타이포_쌍문동 B"/>
              </a:rPr>
              <a:t>02</a:t>
            </a:r>
            <a:endParaRPr lang="en-US" sz="4600" b="0" strike="noStrike" spc="-1" dirty="0">
              <a:latin typeface="Arial"/>
            </a:endParaRPr>
          </a:p>
        </p:txBody>
      </p:sp>
      <p:sp>
        <p:nvSpPr>
          <p:cNvPr id="100" name="TextBox 19"/>
          <p:cNvSpPr/>
          <p:nvPr/>
        </p:nvSpPr>
        <p:spPr>
          <a:xfrm>
            <a:off x="1375560" y="279720"/>
            <a:ext cx="3223440" cy="471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ko-KR" altLang="en-US" sz="2500" b="0" strike="noStrike" spc="-1" dirty="0">
                <a:solidFill>
                  <a:srgbClr val="4578AD"/>
                </a:solidFill>
                <a:latin typeface="타이포_쌍문동 B"/>
              </a:rPr>
              <a:t>마인드맵</a:t>
            </a:r>
            <a:r>
              <a:rPr lang="en-US" altLang="ko-KR" sz="2500" b="0" strike="noStrike" spc="-1" dirty="0">
                <a:solidFill>
                  <a:srgbClr val="4578AD"/>
                </a:solidFill>
                <a:latin typeface="타이포_쌍문동 B"/>
              </a:rPr>
              <a:t>-</a:t>
            </a:r>
            <a:r>
              <a:rPr lang="ko-KR" altLang="en-US" sz="2500" b="0" strike="noStrike" spc="-1" dirty="0">
                <a:solidFill>
                  <a:srgbClr val="4578AD"/>
                </a:solidFill>
                <a:latin typeface="타이포_쌍문동 B"/>
              </a:rPr>
              <a:t>홈페이지</a:t>
            </a:r>
            <a:endParaRPr lang="en-US" sz="2500" b="0" strike="noStrike" spc="-1" dirty="0">
              <a:latin typeface="Arial"/>
            </a:endParaRPr>
          </a:p>
        </p:txBody>
      </p:sp>
      <p:pic>
        <p:nvPicPr>
          <p:cNvPr id="107" name="그림 8" descr="벡터그래픽이(가) 표시된 사진&#10;&#10;매우 높은 신뢰도로 생성된 설명"/>
          <p:cNvPicPr/>
          <p:nvPr/>
        </p:nvPicPr>
        <p:blipFill>
          <a:blip r:embed="rId3"/>
          <a:srcRect l="5252" r="5515"/>
          <a:stretch/>
        </p:blipFill>
        <p:spPr>
          <a:xfrm>
            <a:off x="0" y="797400"/>
            <a:ext cx="1277280" cy="1341720"/>
          </a:xfrm>
          <a:prstGeom prst="rect">
            <a:avLst/>
          </a:prstGeom>
          <a:ln w="0">
            <a:noFill/>
          </a:ln>
        </p:spPr>
      </p:pic>
      <p:pic>
        <p:nvPicPr>
          <p:cNvPr id="3" name="그림 2">
            <a:extLst>
              <a:ext uri="{FF2B5EF4-FFF2-40B4-BE49-F238E27FC236}">
                <a16:creationId xmlns:a16="http://schemas.microsoft.com/office/drawing/2014/main" id="{8E3FE5C2-A4F3-9C83-B724-698B5E70E407}"/>
              </a:ext>
            </a:extLst>
          </p:cNvPr>
          <p:cNvPicPr>
            <a:picLocks noChangeAspect="1"/>
          </p:cNvPicPr>
          <p:nvPr/>
        </p:nvPicPr>
        <p:blipFill>
          <a:blip r:embed="rId4"/>
          <a:stretch>
            <a:fillRect/>
          </a:stretch>
        </p:blipFill>
        <p:spPr>
          <a:xfrm>
            <a:off x="2315409" y="664335"/>
            <a:ext cx="9119304" cy="6372022"/>
          </a:xfrm>
          <a:prstGeom prst="rect">
            <a:avLst/>
          </a:prstGeom>
        </p:spPr>
      </p:pic>
    </p:spTree>
    <p:extLst>
      <p:ext uri="{BB962C8B-B14F-4D97-AF65-F5344CB8AC3E}">
        <p14:creationId xmlns:p14="http://schemas.microsoft.com/office/powerpoint/2010/main" val="18878237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2683</TotalTime>
  <Words>1782</Words>
  <Application>Microsoft Office PowerPoint</Application>
  <PresentationFormat>와이드스크린</PresentationFormat>
  <Paragraphs>685</Paragraphs>
  <Slides>67</Slides>
  <Notes>22</Notes>
  <HiddenSlides>0</HiddenSlides>
  <MMClips>0</MMClips>
  <ScaleCrop>false</ScaleCrop>
  <HeadingPairs>
    <vt:vector size="6" baseType="variant">
      <vt:variant>
        <vt:lpstr>사용한 글꼴</vt:lpstr>
      </vt:variant>
      <vt:variant>
        <vt:i4>9</vt:i4>
      </vt:variant>
      <vt:variant>
        <vt:lpstr>테마</vt:lpstr>
      </vt:variant>
      <vt:variant>
        <vt:i4>2</vt:i4>
      </vt:variant>
      <vt:variant>
        <vt:lpstr>슬라이드 제목</vt:lpstr>
      </vt:variant>
      <vt:variant>
        <vt:i4>67</vt:i4>
      </vt:variant>
    </vt:vector>
  </HeadingPairs>
  <TitlesOfParts>
    <vt:vector size="78" baseType="lpstr">
      <vt:lpstr>나눔스퀘어 Bold</vt:lpstr>
      <vt:lpstr>나눔스퀘어 ExtraBold</vt:lpstr>
      <vt:lpstr>맑은 고딕</vt:lpstr>
      <vt:lpstr>바탕</vt:lpstr>
      <vt:lpstr>타이포_쌍문동 B</vt:lpstr>
      <vt:lpstr>Arial</vt:lpstr>
      <vt:lpstr>Sitka Banner Semibold</vt:lpstr>
      <vt:lpstr>Symbol</vt:lpstr>
      <vt:lpstr>Wingdings</vt:lpstr>
      <vt:lpstr>Office Theme</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subject/>
  <dc:creator>김현지</dc:creator>
  <dc:description/>
  <cp:lastModifiedBy>전범수</cp:lastModifiedBy>
  <cp:revision>93</cp:revision>
  <dcterms:created xsi:type="dcterms:W3CDTF">2017-11-06T14:26:52Z</dcterms:created>
  <dcterms:modified xsi:type="dcterms:W3CDTF">2022-09-20T02:30:35Z</dcterms:modified>
  <dc:language>ko-KR</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6</vt:i4>
  </property>
  <property fmtid="{D5CDD505-2E9C-101B-9397-08002B2CF9AE}" pid="3" name="PresentationFormat">
    <vt:lpwstr>와이드스크린</vt:lpwstr>
  </property>
  <property fmtid="{D5CDD505-2E9C-101B-9397-08002B2CF9AE}" pid="4" name="Slides">
    <vt:i4>9</vt:i4>
  </property>
</Properties>
</file>